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6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2336754-D780-4AC2-BD73-83D283268C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0033B2-9C3A-4E4A-98C6-D7E7BD44D9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95011B9-B646-430B-A644-372034F6C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2E98A-F833-4705-B430-9B4646D9DAA4}" type="datetimeFigureOut">
              <a:rPr kumimoji="1" lang="ja-JP" altLang="en-US" smtClean="0"/>
              <a:t>2020/9/25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3FBA2A0-050A-469B-AB10-8A8E15741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071A935-E056-45F3-A9EA-EB645CF60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B4574-5357-4500-A90D-B8A05A7858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1262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AC21F8A-BDC2-4B08-9C98-365074833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7EF1DFF-27A0-4E44-88C5-047B0D77B0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4278BC8-7D0D-4C92-9F04-E61F4F76B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2E98A-F833-4705-B430-9B4646D9DAA4}" type="datetimeFigureOut">
              <a:rPr kumimoji="1" lang="ja-JP" altLang="en-US" smtClean="0"/>
              <a:t>2020/9/25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7CA2045-3760-4624-B3B4-5E2A59D68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774A85D-52A3-43CD-A98A-2BEA086EB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B4574-5357-4500-A90D-B8A05A7858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2467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033C09-C31D-46B0-8FBF-B0FBED46F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5562512-25EF-47BD-AC6D-60237777C0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22624D7-3CE6-4D85-8806-0943C8D9B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2E98A-F833-4705-B430-9B4646D9DAA4}" type="datetimeFigureOut">
              <a:rPr kumimoji="1" lang="ja-JP" altLang="en-US" smtClean="0"/>
              <a:t>2020/9/25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50C63CD-62F4-4226-8980-FD57A3783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336578B-A9AD-44EB-909D-BD8C580D6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B4574-5357-4500-A90D-B8A05A7858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9791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E9FDEDB-898E-4AA7-894C-B51C3175A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54185E9-E7EF-45CD-95AB-4B4871BC05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632F0C6-1594-4920-84A5-30AF33769B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A78CD37-6490-4669-B6C7-08DE880A1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2E98A-F833-4705-B430-9B4646D9DAA4}" type="datetimeFigureOut">
              <a:rPr kumimoji="1" lang="ja-JP" altLang="en-US" smtClean="0"/>
              <a:t>2020/9/25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898287C-CFE7-42CE-95A8-BEE9BF1FF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168E1E3-57CE-4819-90D1-AA05CF55C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B4574-5357-4500-A90D-B8A05A7858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0466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CD19EA2-6FBD-4D04-9658-79258B98D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A22BD00-34B9-4B86-B33C-A9EA329704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FD8DF42-444D-4CBE-8AF3-059722D700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88E5665-A673-4B19-A5F0-4F309B8590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B521E92-6E5F-4796-9F5A-477E7D051D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72A332CB-000E-4114-AB95-12F526689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2E98A-F833-4705-B430-9B4646D9DAA4}" type="datetimeFigureOut">
              <a:rPr kumimoji="1" lang="ja-JP" altLang="en-US" smtClean="0"/>
              <a:t>2020/9/25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B46815A-AB0A-43E2-A421-7F372667B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ED745DF-E78C-4FD0-8419-DBC18F63E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B4574-5357-4500-A90D-B8A05A7858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349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761D1AB-8CC5-45BC-9B03-6B96E1C36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11F6626-EEBA-475E-80D1-DCB760444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2E98A-F833-4705-B430-9B4646D9DAA4}" type="datetimeFigureOut">
              <a:rPr kumimoji="1" lang="ja-JP" altLang="en-US" smtClean="0"/>
              <a:t>2020/9/25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2586F07-8104-4742-A372-FB1B90C8B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0CF79AA-A9EC-4CA8-804E-B34A0E9B1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B4574-5357-4500-A90D-B8A05A7858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1160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52B36FA-8B5E-474C-B949-8D24C6D67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2E98A-F833-4705-B430-9B4646D9DAA4}" type="datetimeFigureOut">
              <a:rPr kumimoji="1" lang="ja-JP" altLang="en-US" smtClean="0"/>
              <a:t>2020/9/25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15D7258-48EE-4A38-9545-F01CFB70B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491CEB3-C74E-489D-B50B-20EDDDEC1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B4574-5357-4500-A90D-B8A05A7858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195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217B6F6-7D2E-4C86-BA4A-7D3BA4C4B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1C5E8D0-2460-45F0-8A58-9515888BB5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DD0268F-48F8-4858-8432-39C8420235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CC3B23C-DFDF-4602-A583-4A356680F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2E98A-F833-4705-B430-9B4646D9DAA4}" type="datetimeFigureOut">
              <a:rPr kumimoji="1" lang="ja-JP" altLang="en-US" smtClean="0"/>
              <a:t>2020/9/25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F8417DF-A76C-4EC6-81F4-500EBD5E6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87412A7-0A46-47BA-88D5-2B1AD702E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B4574-5357-4500-A90D-B8A05A7858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6057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954394C-98D4-495D-8A19-46A273414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8F6173E-BC68-485B-B05B-A04FF925D7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426A6BC-CC30-4658-99CA-664E4C2F3A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41F9E29-511B-47F9-8156-EDF2E10BF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2E98A-F833-4705-B430-9B4646D9DAA4}" type="datetimeFigureOut">
              <a:rPr kumimoji="1" lang="ja-JP" altLang="en-US" smtClean="0"/>
              <a:t>2020/9/25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8D7E3CF-B53A-41B1-B9D1-AF0976B89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6034F46-EA1C-4BA5-B7E9-EF8482D62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B4574-5357-4500-A90D-B8A05A7858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8597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418B5FF-2CB7-4220-BC0E-300C84246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7B24F87-8360-45E9-BBD8-88C2D0924E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C3AFC1A-ABF0-4F91-BBE9-132233EB9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2E98A-F833-4705-B430-9B4646D9DAA4}" type="datetimeFigureOut">
              <a:rPr kumimoji="1" lang="ja-JP" altLang="en-US" smtClean="0"/>
              <a:t>2020/9/25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D66CBCC-424F-4A17-A621-0B7E878A1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90BC8A6-16F4-4A1C-94E0-A985B0C80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B4574-5357-4500-A90D-B8A05A7858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1819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A87B0BD-559A-40F7-8A3D-F6CF948A84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E325388-CE5A-4DE7-BE22-B832C097F8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C856EE4-6DBF-4DAC-8957-A03F89D8A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2E98A-F833-4705-B430-9B4646D9DAA4}" type="datetimeFigureOut">
              <a:rPr kumimoji="1" lang="ja-JP" altLang="en-US" smtClean="0"/>
              <a:t>2020/9/25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ADAB758-863C-4A64-ADDC-9D9C7724D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74791F5-53DF-40F2-867F-FB79BFD15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B4574-5357-4500-A90D-B8A05A7858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5747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2BF5F97-C964-41C2-9D5F-8525DCAFB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0822CE8-A435-46EA-9D24-42376603AE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5AA79DD-A62B-4B6D-9BD3-3E178764EC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2E98A-F833-4705-B430-9B4646D9DAA4}" type="datetimeFigureOut">
              <a:rPr kumimoji="1" lang="ja-JP" altLang="en-US" smtClean="0"/>
              <a:t>2020/9/25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D8AC855-ABE8-4350-9D65-9A8461CFDA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C7612DE-F36C-464F-BD4D-FA14EAB75B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6B4574-5357-4500-A90D-B8A05A7858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0374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9A465DB-0361-4420-B5DE-F49F9E030566}"/>
              </a:ext>
            </a:extLst>
          </p:cNvPr>
          <p:cNvSpPr txBox="1"/>
          <p:nvPr/>
        </p:nvSpPr>
        <p:spPr>
          <a:xfrm>
            <a:off x="314179" y="956603"/>
            <a:ext cx="11563642" cy="57020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numCol="2">
            <a:noAutofit/>
          </a:bodyPr>
          <a:lstStyle/>
          <a:p>
            <a:r>
              <a:rPr lang="en-US" altLang="ja-JP" sz="800" dirty="0"/>
              <a:t>#!/bin/python</a:t>
            </a:r>
          </a:p>
          <a:p>
            <a:endParaRPr lang="en-US" altLang="ja-JP" sz="800" dirty="0"/>
          </a:p>
          <a:p>
            <a:r>
              <a:rPr lang="en-US" altLang="ja-JP" sz="800" dirty="0"/>
              <a:t>import </a:t>
            </a:r>
            <a:r>
              <a:rPr lang="en-US" altLang="ja-JP" sz="800" dirty="0" err="1"/>
              <a:t>os</a:t>
            </a:r>
            <a:endParaRPr lang="en-US" altLang="ja-JP" sz="800" dirty="0"/>
          </a:p>
          <a:p>
            <a:r>
              <a:rPr lang="en-US" altLang="ja-JP" sz="800" dirty="0"/>
              <a:t>import sqlite3</a:t>
            </a:r>
          </a:p>
          <a:p>
            <a:r>
              <a:rPr lang="en-US" altLang="ja-JP" sz="800" dirty="0"/>
              <a:t>import </a:t>
            </a:r>
            <a:r>
              <a:rPr lang="en-US" altLang="ja-JP" sz="800" dirty="0" err="1"/>
              <a:t>getuser</a:t>
            </a:r>
            <a:endParaRPr lang="en-US" altLang="ja-JP" sz="800" dirty="0"/>
          </a:p>
          <a:p>
            <a:r>
              <a:rPr lang="en-US" altLang="ja-JP" sz="800" dirty="0"/>
              <a:t>import requests</a:t>
            </a:r>
          </a:p>
          <a:p>
            <a:endParaRPr lang="en-US" altLang="ja-JP" sz="800" dirty="0"/>
          </a:p>
          <a:p>
            <a:r>
              <a:rPr lang="en-US" altLang="ja-JP" sz="800" dirty="0"/>
              <a:t>from flask import Flask</a:t>
            </a:r>
          </a:p>
          <a:p>
            <a:r>
              <a:rPr lang="en-US" altLang="ja-JP" sz="800" dirty="0"/>
              <a:t>from flask import redirect</a:t>
            </a:r>
          </a:p>
          <a:p>
            <a:r>
              <a:rPr lang="en-US" altLang="ja-JP" sz="800" dirty="0"/>
              <a:t>from flask import request</a:t>
            </a:r>
          </a:p>
          <a:p>
            <a:endParaRPr lang="en-US" altLang="ja-JP" sz="800" dirty="0"/>
          </a:p>
          <a:p>
            <a:r>
              <a:rPr lang="en-US" altLang="ja-JP" sz="800" dirty="0"/>
              <a:t>app = Flask(__name__)</a:t>
            </a:r>
          </a:p>
          <a:p>
            <a:endParaRPr lang="en-US" altLang="ja-JP" sz="800" dirty="0"/>
          </a:p>
          <a:p>
            <a:r>
              <a:rPr lang="en-US" altLang="ja-JP" sz="800" dirty="0" err="1"/>
              <a:t>app.secret_key</a:t>
            </a:r>
            <a:r>
              <a:rPr lang="en-US" altLang="ja-JP" sz="800" dirty="0"/>
              <a:t> = '</a:t>
            </a:r>
            <a:r>
              <a:rPr lang="en-US" altLang="ja-JP" sz="800" dirty="0" err="1"/>
              <a:t>ctf</a:t>
            </a:r>
            <a:r>
              <a:rPr lang="en-US" altLang="ja-JP" sz="800" dirty="0"/>
              <a:t>-</a:t>
            </a:r>
            <a:r>
              <a:rPr lang="en-US" altLang="ja-JP" sz="800" dirty="0" err="1"/>
              <a:t>sql</a:t>
            </a:r>
            <a:r>
              <a:rPr lang="en-US" altLang="ja-JP" sz="800" dirty="0"/>
              <a:t>-injection'</a:t>
            </a:r>
          </a:p>
          <a:p>
            <a:endParaRPr lang="en-US" altLang="ja-JP" sz="800" dirty="0"/>
          </a:p>
          <a:p>
            <a:r>
              <a:rPr lang="en-US" altLang="ja-JP" sz="800" dirty="0"/>
              <a:t>DATABASE_PATH = </a:t>
            </a:r>
            <a:r>
              <a:rPr lang="en-US" altLang="ja-JP" sz="800" dirty="0" err="1"/>
              <a:t>os.path.join</a:t>
            </a:r>
            <a:r>
              <a:rPr lang="en-US" altLang="ja-JP" sz="800" dirty="0"/>
              <a:t>(</a:t>
            </a:r>
            <a:r>
              <a:rPr lang="en-US" altLang="ja-JP" sz="800" dirty="0" err="1"/>
              <a:t>os.path.dirname</a:t>
            </a:r>
            <a:r>
              <a:rPr lang="en-US" altLang="ja-JP" sz="800" dirty="0"/>
              <a:t>(__file__), '</a:t>
            </a:r>
            <a:r>
              <a:rPr lang="en-US" altLang="ja-JP" sz="800" dirty="0" err="1"/>
              <a:t>database.db</a:t>
            </a:r>
            <a:r>
              <a:rPr lang="en-US" altLang="ja-JP" sz="800" dirty="0"/>
              <a:t>')</a:t>
            </a:r>
          </a:p>
          <a:p>
            <a:endParaRPr lang="en-US" altLang="ja-JP" sz="800" dirty="0"/>
          </a:p>
          <a:p>
            <a:r>
              <a:rPr lang="en-US" altLang="ja-JP" sz="800" dirty="0"/>
              <a:t>def </a:t>
            </a:r>
            <a:r>
              <a:rPr lang="en-US" altLang="ja-JP" sz="800" dirty="0" err="1"/>
              <a:t>init</a:t>
            </a:r>
            <a:r>
              <a:rPr lang="en-US" altLang="ja-JP" sz="800" dirty="0"/>
              <a:t>():</a:t>
            </a:r>
          </a:p>
          <a:p>
            <a:r>
              <a:rPr lang="en-US" altLang="ja-JP" sz="800" dirty="0"/>
              <a:t>    users = [</a:t>
            </a:r>
          </a:p>
          <a:p>
            <a:r>
              <a:rPr lang="en-US" altLang="ja-JP" sz="800" dirty="0"/>
              <a:t>        ('user1', '123456', 'CTFlaguser1'),</a:t>
            </a:r>
          </a:p>
          <a:p>
            <a:r>
              <a:rPr lang="en-US" altLang="ja-JP" sz="800" dirty="0"/>
              <a:t>        ('user2', '123456', 'CTFlaguser2')</a:t>
            </a:r>
          </a:p>
          <a:p>
            <a:r>
              <a:rPr lang="en-US" altLang="ja-JP" sz="800" dirty="0"/>
              <a:t>    ]</a:t>
            </a:r>
          </a:p>
          <a:p>
            <a:r>
              <a:rPr lang="en-US" altLang="ja-JP" sz="800" dirty="0"/>
              <a:t>    conn = sqlite3.connect(DATABASE_PATH)</a:t>
            </a:r>
          </a:p>
          <a:p>
            <a:r>
              <a:rPr lang="en-US" altLang="ja-JP" sz="800" dirty="0"/>
              <a:t>    cur = </a:t>
            </a:r>
            <a:r>
              <a:rPr lang="en-US" altLang="ja-JP" sz="800" dirty="0" err="1"/>
              <a:t>conn.cursor</a:t>
            </a:r>
            <a:r>
              <a:rPr lang="en-US" altLang="ja-JP" sz="800" dirty="0"/>
              <a:t>()</a:t>
            </a:r>
          </a:p>
          <a:p>
            <a:r>
              <a:rPr lang="en-US" altLang="ja-JP" sz="800" dirty="0"/>
              <a:t>    </a:t>
            </a:r>
            <a:r>
              <a:rPr lang="en-US" altLang="ja-JP" sz="800" dirty="0" err="1"/>
              <a:t>cur.execute</a:t>
            </a:r>
            <a:r>
              <a:rPr lang="en-US" altLang="ja-JP" sz="800" dirty="0"/>
              <a:t>("CREATE TABLE IF NOT EXISTS user(username VARCHAR(32), password VARCHAR(32), flag VARCHAR(32) )")</a:t>
            </a:r>
          </a:p>
          <a:p>
            <a:r>
              <a:rPr lang="en-US" altLang="ja-JP" sz="800" dirty="0"/>
              <a:t>    </a:t>
            </a:r>
            <a:r>
              <a:rPr lang="en-US" altLang="ja-JP" sz="800" dirty="0" err="1"/>
              <a:t>cur.executemany</a:t>
            </a:r>
            <a:r>
              <a:rPr lang="en-US" altLang="ja-JP" sz="800" dirty="0"/>
              <a:t>('INSERT INTO user VALUES(?,?,?)', users)</a:t>
            </a:r>
          </a:p>
          <a:p>
            <a:r>
              <a:rPr lang="en-US" altLang="ja-JP" sz="800" dirty="0"/>
              <a:t>    </a:t>
            </a:r>
            <a:r>
              <a:rPr lang="en-US" altLang="ja-JP" sz="800" dirty="0" err="1"/>
              <a:t>conn.commit</a:t>
            </a:r>
            <a:r>
              <a:rPr lang="en-US" altLang="ja-JP" sz="800" dirty="0"/>
              <a:t>()</a:t>
            </a:r>
          </a:p>
          <a:p>
            <a:r>
              <a:rPr lang="en-US" altLang="ja-JP" sz="800" dirty="0"/>
              <a:t>    </a:t>
            </a:r>
            <a:r>
              <a:rPr lang="en-US" altLang="ja-JP" sz="800" dirty="0" err="1"/>
              <a:t>conn.close</a:t>
            </a:r>
            <a:r>
              <a:rPr lang="en-US" altLang="ja-JP" sz="800" dirty="0"/>
              <a:t>()</a:t>
            </a:r>
          </a:p>
          <a:p>
            <a:endParaRPr lang="en-US" altLang="ja-JP" sz="800" dirty="0"/>
          </a:p>
          <a:p>
            <a:endParaRPr lang="en-US" altLang="ja-JP" sz="800" dirty="0"/>
          </a:p>
          <a:p>
            <a:r>
              <a:rPr lang="en-US" altLang="ja-JP" sz="800" dirty="0"/>
              <a:t>def </a:t>
            </a:r>
            <a:r>
              <a:rPr lang="en-US" altLang="ja-JP" sz="800" dirty="0" err="1"/>
              <a:t>login_page</a:t>
            </a:r>
            <a:r>
              <a:rPr lang="en-US" altLang="ja-JP" sz="800" dirty="0"/>
              <a:t>():</a:t>
            </a:r>
          </a:p>
          <a:p>
            <a:r>
              <a:rPr lang="en-US" altLang="ja-JP" sz="800" dirty="0"/>
              <a:t>    return '''</a:t>
            </a:r>
          </a:p>
          <a:p>
            <a:r>
              <a:rPr lang="en-US" altLang="ja-JP" sz="800" dirty="0"/>
              <a:t>&lt;form method="POST" style="margin:0 auto; width:140px;"&gt;</a:t>
            </a:r>
          </a:p>
          <a:p>
            <a:r>
              <a:rPr lang="en-US" altLang="ja-JP" sz="800" dirty="0"/>
              <a:t>    &lt;p&gt;ID&lt;input name="username" type="text" /&gt;&lt;/p&gt;</a:t>
            </a:r>
          </a:p>
          <a:p>
            <a:r>
              <a:rPr lang="en-US" altLang="ja-JP" sz="800" dirty="0"/>
              <a:t>    &lt;p&gt;Pass&lt;input name="password" type="password" /&gt;&lt;/p&gt;</a:t>
            </a:r>
          </a:p>
          <a:p>
            <a:r>
              <a:rPr lang="en-US" altLang="ja-JP" sz="800" dirty="0"/>
              <a:t>    &lt;p&gt;&lt;input value="Login" type="submit" /&gt;&lt;/p&gt;</a:t>
            </a:r>
          </a:p>
          <a:p>
            <a:r>
              <a:rPr lang="en-US" altLang="ja-JP" sz="800" dirty="0"/>
              <a:t>&lt;/form&gt;</a:t>
            </a:r>
          </a:p>
          <a:p>
            <a:r>
              <a:rPr lang="en-US" altLang="ja-JP" sz="800" dirty="0"/>
              <a:t>&lt;p&gt;</a:t>
            </a:r>
          </a:p>
          <a:p>
            <a:endParaRPr lang="en-US" altLang="ja-JP" sz="800" dirty="0"/>
          </a:p>
          <a:p>
            <a:r>
              <a:rPr lang="en-US" altLang="ja-JP" sz="800" dirty="0"/>
              <a:t>&lt;</a:t>
            </a:r>
            <a:r>
              <a:rPr lang="en-US" altLang="ja-JP" sz="800" dirty="0" err="1"/>
              <a:t>br</a:t>
            </a:r>
            <a:r>
              <a:rPr lang="en-US" altLang="ja-JP" sz="800" dirty="0"/>
              <a:t>&gt;</a:t>
            </a:r>
          </a:p>
          <a:p>
            <a:endParaRPr lang="en-US" altLang="ja-JP" sz="800" dirty="0"/>
          </a:p>
          <a:p>
            <a:r>
              <a:rPr lang="en-US" altLang="ja-JP" sz="800" dirty="0"/>
              <a:t>&lt;div style="</a:t>
            </a:r>
            <a:r>
              <a:rPr lang="en-US" altLang="ja-JP" sz="800" dirty="0" err="1"/>
              <a:t>text-align:center</a:t>
            </a:r>
            <a:r>
              <a:rPr lang="en-US" altLang="ja-JP" sz="800" dirty="0"/>
              <a:t>"&gt;Please push the button if you modified a program.&lt;/div&gt;</a:t>
            </a:r>
          </a:p>
          <a:p>
            <a:r>
              <a:rPr lang="en-US" altLang="ja-JP" sz="800" dirty="0"/>
              <a:t>&lt;form action="/check" method="GET" style="margin: 0 auto; width:140px;"&gt;</a:t>
            </a:r>
          </a:p>
          <a:p>
            <a:r>
              <a:rPr lang="en-US" altLang="ja-JP" sz="800" dirty="0"/>
              <a:t>    &lt;p&gt;&lt;input value="Check Injection" type="submit" /&gt;&lt;/p&gt;</a:t>
            </a:r>
          </a:p>
          <a:p>
            <a:r>
              <a:rPr lang="en-US" altLang="ja-JP" sz="800" dirty="0"/>
              <a:t>&lt;/form&gt;</a:t>
            </a:r>
          </a:p>
          <a:p>
            <a:r>
              <a:rPr lang="en-US" altLang="ja-JP" sz="800" dirty="0"/>
              <a:t>    '''</a:t>
            </a:r>
          </a:p>
          <a:p>
            <a:endParaRPr lang="en-US" altLang="ja-JP" sz="800" dirty="0"/>
          </a:p>
          <a:p>
            <a:r>
              <a:rPr lang="en-US" altLang="ja-JP" sz="800" dirty="0"/>
              <a:t>@app.route('/')</a:t>
            </a:r>
          </a:p>
          <a:p>
            <a:r>
              <a:rPr lang="en-US" altLang="ja-JP" sz="800" dirty="0"/>
              <a:t>def index():</a:t>
            </a:r>
          </a:p>
          <a:p>
            <a:r>
              <a:rPr lang="en-US" altLang="ja-JP" sz="800" dirty="0"/>
              <a:t>    </a:t>
            </a:r>
            <a:r>
              <a:rPr lang="en-US" altLang="ja-JP" sz="800" dirty="0" err="1"/>
              <a:t>init</a:t>
            </a:r>
            <a:r>
              <a:rPr lang="en-US" altLang="ja-JP" sz="800" dirty="0"/>
              <a:t>()</a:t>
            </a:r>
          </a:p>
          <a:p>
            <a:r>
              <a:rPr lang="en-US" altLang="ja-JP" sz="800" dirty="0"/>
              <a:t>    return redirect('/login')</a:t>
            </a:r>
          </a:p>
          <a:p>
            <a:endParaRPr lang="en-US" altLang="ja-JP" sz="800" dirty="0"/>
          </a:p>
          <a:p>
            <a:endParaRPr lang="en-US" altLang="ja-JP" sz="800" dirty="0"/>
          </a:p>
          <a:p>
            <a:r>
              <a:rPr lang="en-US" altLang="ja-JP" sz="800" dirty="0"/>
              <a:t>@app.route('/login', methods=['GET', 'POST'])</a:t>
            </a:r>
          </a:p>
          <a:p>
            <a:r>
              <a:rPr lang="en-US" altLang="ja-JP" sz="800" dirty="0"/>
              <a:t>def login():</a:t>
            </a:r>
          </a:p>
          <a:p>
            <a:r>
              <a:rPr lang="en-US" altLang="ja-JP" sz="800" dirty="0"/>
              <a:t>    if </a:t>
            </a:r>
            <a:r>
              <a:rPr lang="en-US" altLang="ja-JP" sz="800" dirty="0" err="1"/>
              <a:t>request.method</a:t>
            </a:r>
            <a:r>
              <a:rPr lang="en-US" altLang="ja-JP" sz="800" dirty="0"/>
              <a:t> == 'GET':</a:t>
            </a:r>
          </a:p>
          <a:p>
            <a:r>
              <a:rPr lang="en-US" altLang="ja-JP" sz="800" dirty="0"/>
              <a:t>        return </a:t>
            </a:r>
            <a:r>
              <a:rPr lang="en-US" altLang="ja-JP" sz="800" dirty="0" err="1"/>
              <a:t>login_page</a:t>
            </a:r>
            <a:r>
              <a:rPr lang="en-US" altLang="ja-JP" sz="800" dirty="0"/>
              <a:t>()</a:t>
            </a:r>
          </a:p>
          <a:p>
            <a:r>
              <a:rPr lang="en-US" altLang="ja-JP" sz="800" dirty="0"/>
              <a:t>    </a:t>
            </a:r>
            <a:r>
              <a:rPr lang="en-US" altLang="ja-JP" sz="800" dirty="0" err="1"/>
              <a:t>elif</a:t>
            </a:r>
            <a:r>
              <a:rPr lang="en-US" altLang="ja-JP" sz="800" dirty="0"/>
              <a:t> </a:t>
            </a:r>
            <a:r>
              <a:rPr lang="en-US" altLang="ja-JP" sz="800" dirty="0" err="1"/>
              <a:t>request.method</a:t>
            </a:r>
            <a:r>
              <a:rPr lang="en-US" altLang="ja-JP" sz="800" dirty="0"/>
              <a:t> == 'POST':</a:t>
            </a:r>
          </a:p>
          <a:p>
            <a:r>
              <a:rPr lang="en-US" altLang="ja-JP" sz="800" dirty="0"/>
              <a:t>        username = </a:t>
            </a:r>
            <a:r>
              <a:rPr lang="en-US" altLang="ja-JP" sz="800" dirty="0" err="1"/>
              <a:t>request.form</a:t>
            </a:r>
            <a:r>
              <a:rPr lang="en-US" altLang="ja-JP" sz="800" dirty="0"/>
              <a:t>['username']</a:t>
            </a:r>
          </a:p>
          <a:p>
            <a:r>
              <a:rPr lang="en-US" altLang="ja-JP" sz="800" dirty="0"/>
              <a:t>        password = </a:t>
            </a:r>
            <a:r>
              <a:rPr lang="en-US" altLang="ja-JP" sz="800" dirty="0" err="1"/>
              <a:t>request.form</a:t>
            </a:r>
            <a:r>
              <a:rPr lang="en-US" altLang="ja-JP" sz="800" dirty="0"/>
              <a:t>['password']</a:t>
            </a:r>
          </a:p>
          <a:p>
            <a:r>
              <a:rPr lang="en-US" altLang="ja-JP" sz="800" dirty="0"/>
              <a:t>        </a:t>
            </a:r>
            <a:r>
              <a:rPr lang="en-US" altLang="ja-JP" sz="800" dirty="0" err="1"/>
              <a:t>user_flag</a:t>
            </a:r>
            <a:r>
              <a:rPr lang="en-US" altLang="ja-JP" sz="800" dirty="0"/>
              <a:t> = </a:t>
            </a:r>
            <a:r>
              <a:rPr lang="en-US" altLang="ja-JP" sz="800" dirty="0" err="1"/>
              <a:t>getuser.get_flag</a:t>
            </a:r>
            <a:r>
              <a:rPr lang="en-US" altLang="ja-JP" sz="800" dirty="0"/>
              <a:t>(username, password)</a:t>
            </a:r>
          </a:p>
          <a:p>
            <a:r>
              <a:rPr lang="en-US" altLang="ja-JP" sz="800" dirty="0"/>
              <a:t>	</a:t>
            </a:r>
          </a:p>
          <a:p>
            <a:r>
              <a:rPr lang="en-US" altLang="ja-JP" sz="800" dirty="0"/>
              <a:t>        return </a:t>
            </a:r>
            <a:r>
              <a:rPr lang="en-US" altLang="ja-JP" sz="800" dirty="0" err="1"/>
              <a:t>user_flag</a:t>
            </a:r>
            <a:endParaRPr lang="en-US" altLang="ja-JP" sz="800" dirty="0"/>
          </a:p>
          <a:p>
            <a:endParaRPr lang="en-US" altLang="ja-JP" sz="800" dirty="0"/>
          </a:p>
          <a:p>
            <a:r>
              <a:rPr lang="en-US" altLang="ja-JP" sz="800" dirty="0"/>
              <a:t>@app.route('/check', methods=['GET'])</a:t>
            </a:r>
          </a:p>
          <a:p>
            <a:r>
              <a:rPr lang="en-US" altLang="ja-JP" sz="800" dirty="0"/>
              <a:t>def check():</a:t>
            </a:r>
          </a:p>
          <a:p>
            <a:endParaRPr lang="en-US" altLang="ja-JP" sz="800" dirty="0"/>
          </a:p>
          <a:p>
            <a:r>
              <a:rPr lang="en-US" altLang="ja-JP" sz="800" dirty="0"/>
              <a:t>        </a:t>
            </a:r>
            <a:r>
              <a:rPr lang="en-US" altLang="ja-JP" sz="800" dirty="0" err="1"/>
              <a:t>url</a:t>
            </a:r>
            <a:r>
              <a:rPr lang="en-US" altLang="ja-JP" sz="800" dirty="0"/>
              <a:t> = "http://localhost:5000/login"</a:t>
            </a:r>
          </a:p>
          <a:p>
            <a:r>
              <a:rPr lang="en-US" altLang="ja-JP" sz="800" dirty="0"/>
              <a:t>        s = </a:t>
            </a:r>
            <a:r>
              <a:rPr lang="en-US" altLang="ja-JP" sz="800" dirty="0" err="1"/>
              <a:t>requests.session</a:t>
            </a:r>
            <a:r>
              <a:rPr lang="en-US" altLang="ja-JP" sz="800" dirty="0"/>
              <a:t>()</a:t>
            </a:r>
          </a:p>
          <a:p>
            <a:r>
              <a:rPr lang="en-US" altLang="ja-JP" sz="800" dirty="0"/>
              <a:t>        param1 = { "username":"user1", "password":"123456" }</a:t>
            </a:r>
          </a:p>
          <a:p>
            <a:r>
              <a:rPr lang="en-US" altLang="ja-JP" sz="800" dirty="0"/>
              <a:t>        param2 = { "username":"user1", "password":"123457' or '1' = '1';--" }</a:t>
            </a:r>
          </a:p>
          <a:p>
            <a:endParaRPr lang="en-US" altLang="ja-JP" sz="800" dirty="0"/>
          </a:p>
          <a:p>
            <a:r>
              <a:rPr lang="en-US" altLang="ja-JP" sz="800" dirty="0"/>
              <a:t>        r1 = </a:t>
            </a:r>
            <a:r>
              <a:rPr lang="en-US" altLang="ja-JP" sz="800" dirty="0" err="1"/>
              <a:t>s.post</a:t>
            </a:r>
            <a:r>
              <a:rPr lang="en-US" altLang="ja-JP" sz="800" dirty="0"/>
              <a:t>(</a:t>
            </a:r>
            <a:r>
              <a:rPr lang="en-US" altLang="ja-JP" sz="800" dirty="0" err="1"/>
              <a:t>url</a:t>
            </a:r>
            <a:r>
              <a:rPr lang="en-US" altLang="ja-JP" sz="800" dirty="0"/>
              <a:t>, data = param1)</a:t>
            </a:r>
          </a:p>
          <a:p>
            <a:r>
              <a:rPr lang="en-US" altLang="ja-JP" sz="800" dirty="0"/>
              <a:t>        r2 = </a:t>
            </a:r>
            <a:r>
              <a:rPr lang="en-US" altLang="ja-JP" sz="800" dirty="0" err="1"/>
              <a:t>s.post</a:t>
            </a:r>
            <a:r>
              <a:rPr lang="en-US" altLang="ja-JP" sz="800" dirty="0"/>
              <a:t>(</a:t>
            </a:r>
            <a:r>
              <a:rPr lang="en-US" altLang="ja-JP" sz="800" dirty="0" err="1"/>
              <a:t>url</a:t>
            </a:r>
            <a:r>
              <a:rPr lang="en-US" altLang="ja-JP" sz="800" dirty="0"/>
              <a:t>, data = param2)</a:t>
            </a:r>
          </a:p>
          <a:p>
            <a:endParaRPr lang="en-US" altLang="ja-JP" sz="800" dirty="0"/>
          </a:p>
          <a:p>
            <a:r>
              <a:rPr lang="en-US" altLang="ja-JP" sz="800" dirty="0"/>
              <a:t>        if r1.text=="CTFlaguser1" and r2.text=="Error":</a:t>
            </a:r>
          </a:p>
          <a:p>
            <a:r>
              <a:rPr lang="en-US" altLang="ja-JP" sz="800" dirty="0"/>
              <a:t>           </a:t>
            </a:r>
            <a:r>
              <a:rPr lang="en-US" altLang="ja-JP" sz="800" dirty="0" err="1"/>
              <a:t>check_result</a:t>
            </a:r>
            <a:r>
              <a:rPr lang="en-US" altLang="ja-JP" sz="800" dirty="0"/>
              <a:t>= "Flag is bear"</a:t>
            </a:r>
          </a:p>
          <a:p>
            <a:r>
              <a:rPr lang="en-US" altLang="ja-JP" sz="800" dirty="0"/>
              <a:t>        else:</a:t>
            </a:r>
          </a:p>
          <a:p>
            <a:r>
              <a:rPr lang="en-US" altLang="ja-JP" sz="800" dirty="0"/>
              <a:t>           </a:t>
            </a:r>
            <a:r>
              <a:rPr lang="en-US" altLang="ja-JP" sz="800" dirty="0" err="1"/>
              <a:t>check_result</a:t>
            </a:r>
            <a:r>
              <a:rPr lang="en-US" altLang="ja-JP" sz="800" dirty="0"/>
              <a:t>= "Not correct"</a:t>
            </a:r>
          </a:p>
          <a:p>
            <a:endParaRPr lang="en-US" altLang="ja-JP" sz="800" dirty="0"/>
          </a:p>
          <a:p>
            <a:r>
              <a:rPr lang="en-US" altLang="ja-JP" sz="800" dirty="0"/>
              <a:t>	return </a:t>
            </a:r>
            <a:r>
              <a:rPr lang="en-US" altLang="ja-JP" sz="800" dirty="0" err="1"/>
              <a:t>check_result</a:t>
            </a:r>
            <a:endParaRPr lang="en-US" altLang="ja-JP" sz="800" dirty="0"/>
          </a:p>
          <a:p>
            <a:endParaRPr lang="en-US" altLang="ja-JP" sz="800" dirty="0"/>
          </a:p>
          <a:p>
            <a:r>
              <a:rPr lang="en-US" altLang="ja-JP" sz="800" dirty="0"/>
              <a:t>if __name__ == '__main__':</a:t>
            </a:r>
          </a:p>
          <a:p>
            <a:r>
              <a:rPr lang="en-US" altLang="ja-JP" sz="800" dirty="0"/>
              <a:t>    </a:t>
            </a:r>
            <a:r>
              <a:rPr lang="en-US" altLang="ja-JP" sz="800" dirty="0" err="1"/>
              <a:t>app.run</a:t>
            </a:r>
            <a:r>
              <a:rPr lang="en-US" altLang="ja-JP" sz="800" dirty="0"/>
              <a:t>(debug=True, host='0.0.0.0', port=5000)</a:t>
            </a:r>
          </a:p>
          <a:p>
            <a:endParaRPr lang="en-US" altLang="ja-JP" sz="8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9D6F3AE-FCCF-4855-961F-BBECCFB5A838}"/>
              </a:ext>
            </a:extLst>
          </p:cNvPr>
          <p:cNvSpPr txBox="1"/>
          <p:nvPr/>
        </p:nvSpPr>
        <p:spPr>
          <a:xfrm>
            <a:off x="314178" y="126609"/>
            <a:ext cx="11563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Sql-injection.py</a:t>
            </a:r>
            <a:r>
              <a:rPr kumimoji="1" lang="ja-JP" altLang="en-US" dirty="0"/>
              <a:t>　★メインコード。</a:t>
            </a:r>
            <a:endParaRPr kumimoji="1" lang="en-US" altLang="ja-JP" dirty="0"/>
          </a:p>
          <a:p>
            <a:r>
              <a:rPr kumimoji="1" lang="ja-JP" altLang="en-US" dirty="0"/>
              <a:t>ファイルパーミッションに実行権限をつけて</a:t>
            </a:r>
            <a:r>
              <a:rPr kumimoji="1" lang="en-US" altLang="ja-JP" dirty="0" err="1"/>
              <a:t>roo</a:t>
            </a:r>
            <a:r>
              <a:rPr kumimoji="1" lang="ja-JP" altLang="en-US" dirty="0"/>
              <a:t>で実行する。</a:t>
            </a:r>
            <a:r>
              <a:rPr kumimoji="1" lang="en-US" altLang="ja-JP" dirty="0"/>
              <a:t>CTF</a:t>
            </a:r>
            <a:r>
              <a:rPr kumimoji="1" lang="ja-JP" altLang="en-US" dirty="0"/>
              <a:t>利用者には読み取れないように権限設定する。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830D077-A6B7-46F9-8DD1-6CEE476FB8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rgbClr val="E3E3E3"/>
                </a:solidFill>
                <a:effectLst/>
                <a:latin typeface="Arial Unicode MS"/>
                <a:ea typeface="SFMono-Regular"/>
              </a:rPr>
              <a:t>, </a:t>
            </a:r>
            <a:r>
              <a:rPr kumimoji="0" lang="ja-JP" altLang="ja-JP" sz="1200" b="0" i="0" u="none" strike="noStrike" cap="none" normalizeH="0" baseline="0">
                <a:ln>
                  <a:noFill/>
                </a:ln>
                <a:solidFill>
                  <a:srgbClr val="E3E3E3"/>
                </a:solidFill>
                <a:effectLst/>
                <a:latin typeface="Arial" panose="020B0604020202020204" pitchFamily="34" charset="0"/>
              </a:rPr>
              <a:t>host</a:t>
            </a:r>
            <a:r>
              <a:rPr kumimoji="0" lang="ja-JP" altLang="ja-JP" sz="1800" b="0" i="0" u="none" strike="noStrike" cap="none" normalizeH="0" baseline="0">
                <a:ln>
                  <a:noFill/>
                </a:ln>
                <a:solidFill>
                  <a:srgbClr val="FF8095"/>
                </a:solidFill>
                <a:effectLst/>
                <a:latin typeface="Arial" panose="020B0604020202020204" pitchFamily="34" charset="0"/>
              </a:rPr>
              <a:t>=</a:t>
            </a: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rgbClr val="41B7D7"/>
                </a:solidFill>
                <a:effectLst/>
                <a:latin typeface="Arial Unicode MS"/>
                <a:ea typeface="SFMono-Regular"/>
              </a:rPr>
              <a:t>'0.0.0.0'</a:t>
            </a: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rgbClr val="E3E3E3"/>
                </a:solidFill>
                <a:effectLst/>
                <a:latin typeface="Arial Unicode MS"/>
                <a:ea typeface="SFMono-Regular"/>
              </a:rPr>
              <a:t>, </a:t>
            </a:r>
            <a:r>
              <a:rPr kumimoji="0" lang="ja-JP" altLang="ja-JP" sz="1200" b="0" i="0" u="none" strike="noStrike" cap="none" normalizeH="0" baseline="0">
                <a:ln>
                  <a:noFill/>
                </a:ln>
                <a:solidFill>
                  <a:srgbClr val="E3E3E3"/>
                </a:solidFill>
                <a:effectLst/>
                <a:latin typeface="Arial" panose="020B0604020202020204" pitchFamily="34" charset="0"/>
              </a:rPr>
              <a:t>port</a:t>
            </a:r>
            <a:r>
              <a:rPr kumimoji="0" lang="ja-JP" altLang="ja-JP" sz="1800" b="0" i="0" u="none" strike="noStrike" cap="none" normalizeH="0" baseline="0">
                <a:ln>
                  <a:noFill/>
                </a:ln>
                <a:solidFill>
                  <a:srgbClr val="FF8095"/>
                </a:solidFill>
                <a:effectLst/>
                <a:latin typeface="Arial" panose="020B0604020202020204" pitchFamily="34" charset="0"/>
              </a:rPr>
              <a:t>=</a:t>
            </a: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rgbClr val="A980F5"/>
                </a:solidFill>
                <a:effectLst/>
                <a:latin typeface="Arial Unicode MS"/>
                <a:ea typeface="SFMono-Regular"/>
              </a:rPr>
              <a:t>80</a:t>
            </a:r>
            <a:r>
              <a:rPr kumimoji="0" lang="ja-JP" altLang="ja-JP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0891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69C0C57-D2A8-4CFA-A70B-2BF0459FFC4E}"/>
              </a:ext>
            </a:extLst>
          </p:cNvPr>
          <p:cNvSpPr txBox="1"/>
          <p:nvPr/>
        </p:nvSpPr>
        <p:spPr>
          <a:xfrm>
            <a:off x="750277" y="1159143"/>
            <a:ext cx="10691446" cy="50475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ja-JP" sz="1400" dirty="0"/>
              <a:t>import </a:t>
            </a:r>
            <a:r>
              <a:rPr lang="en-US" altLang="ja-JP" sz="1400" dirty="0" err="1"/>
              <a:t>os</a:t>
            </a:r>
            <a:endParaRPr lang="en-US" altLang="ja-JP" sz="1400" dirty="0"/>
          </a:p>
          <a:p>
            <a:r>
              <a:rPr lang="en-US" altLang="ja-JP" sz="1400" dirty="0"/>
              <a:t>import sqlite3</a:t>
            </a:r>
          </a:p>
          <a:p>
            <a:endParaRPr lang="en-US" altLang="ja-JP" sz="1400" dirty="0"/>
          </a:p>
          <a:p>
            <a:r>
              <a:rPr lang="en-US" altLang="ja-JP" sz="1400" dirty="0"/>
              <a:t>DATABASE_PATH = </a:t>
            </a:r>
            <a:r>
              <a:rPr lang="en-US" altLang="ja-JP" sz="1400" dirty="0" err="1"/>
              <a:t>os.path.join</a:t>
            </a:r>
            <a:r>
              <a:rPr lang="en-US" altLang="ja-JP" sz="1400" dirty="0"/>
              <a:t>(</a:t>
            </a:r>
            <a:r>
              <a:rPr lang="en-US" altLang="ja-JP" sz="1400" dirty="0" err="1"/>
              <a:t>os.path.dirname</a:t>
            </a:r>
            <a:r>
              <a:rPr lang="en-US" altLang="ja-JP" sz="1400" dirty="0"/>
              <a:t>(__file__), '</a:t>
            </a:r>
            <a:r>
              <a:rPr lang="en-US" altLang="ja-JP" sz="1400" dirty="0" err="1"/>
              <a:t>database.db</a:t>
            </a:r>
            <a:r>
              <a:rPr lang="en-US" altLang="ja-JP" sz="1400" dirty="0"/>
              <a:t>')</a:t>
            </a:r>
          </a:p>
          <a:p>
            <a:endParaRPr lang="en-US" altLang="ja-JP" sz="1400" dirty="0"/>
          </a:p>
          <a:p>
            <a:r>
              <a:rPr lang="en-US" altLang="ja-JP" sz="1400" dirty="0"/>
              <a:t>def </a:t>
            </a:r>
            <a:r>
              <a:rPr lang="en-US" altLang="ja-JP" sz="1400" dirty="0" err="1"/>
              <a:t>get_flag</a:t>
            </a:r>
            <a:r>
              <a:rPr lang="en-US" altLang="ja-JP" sz="1400" dirty="0"/>
              <a:t>(username, password):</a:t>
            </a:r>
          </a:p>
          <a:p>
            <a:r>
              <a:rPr lang="en-US" altLang="ja-JP" sz="1400" dirty="0"/>
              <a:t>    </a:t>
            </a:r>
          </a:p>
          <a:p>
            <a:r>
              <a:rPr lang="en-US" altLang="ja-JP" sz="1400" dirty="0"/>
              <a:t>    conn = sqlite3.connect(DATABASE_PATH)</a:t>
            </a:r>
          </a:p>
          <a:p>
            <a:r>
              <a:rPr lang="en-US" altLang="ja-JP" sz="1400" dirty="0"/>
              <a:t>    cur = </a:t>
            </a:r>
            <a:r>
              <a:rPr lang="en-US" altLang="ja-JP" sz="1400" dirty="0" err="1"/>
              <a:t>conn.cursor</a:t>
            </a:r>
            <a:r>
              <a:rPr lang="en-US" altLang="ja-JP" sz="1400" dirty="0"/>
              <a:t>()</a:t>
            </a:r>
          </a:p>
          <a:p>
            <a:r>
              <a:rPr lang="en-US" altLang="ja-JP" sz="1400" dirty="0"/>
              <a:t>    try: </a:t>
            </a:r>
          </a:p>
          <a:p>
            <a:r>
              <a:rPr lang="en-US" altLang="ja-JP" sz="1400" dirty="0"/>
              <a:t>        </a:t>
            </a:r>
            <a:r>
              <a:rPr lang="en-US" altLang="ja-JP" sz="1400" dirty="0" err="1"/>
              <a:t>cur.execute</a:t>
            </a:r>
            <a:r>
              <a:rPr lang="en-US" altLang="ja-JP" sz="1400" dirty="0"/>
              <a:t>("SELECT flag FROM user WHERE username='%s' AND password='%s'" %(</a:t>
            </a:r>
            <a:r>
              <a:rPr lang="en-US" altLang="ja-JP" sz="1400" dirty="0" err="1"/>
              <a:t>username,password</a:t>
            </a:r>
            <a:r>
              <a:rPr lang="en-US" altLang="ja-JP" sz="1400" dirty="0"/>
              <a:t>))</a:t>
            </a:r>
          </a:p>
          <a:p>
            <a:r>
              <a:rPr lang="en-US" altLang="ja-JP" sz="1400"/>
              <a:t>        </a:t>
            </a:r>
            <a:r>
              <a:rPr lang="en-US" altLang="ja-JP" sz="1400">
                <a:solidFill>
                  <a:srgbClr val="FF0000"/>
                </a:solidFill>
              </a:rPr>
              <a:t>#Correct_Code cur</a:t>
            </a:r>
            <a:r>
              <a:rPr lang="en-US" altLang="ja-JP" sz="1400" dirty="0" err="1">
                <a:solidFill>
                  <a:srgbClr val="FF0000"/>
                </a:solidFill>
              </a:rPr>
              <a:t>.execute</a:t>
            </a:r>
            <a:r>
              <a:rPr lang="en-US" altLang="ja-JP" sz="1400" dirty="0">
                <a:solidFill>
                  <a:srgbClr val="FF0000"/>
                </a:solidFill>
              </a:rPr>
              <a:t>("SELECT flag FROM user WHERE username=? AND password=?", (</a:t>
            </a:r>
            <a:r>
              <a:rPr lang="en-US" altLang="ja-JP" sz="1400" dirty="0" err="1">
                <a:solidFill>
                  <a:srgbClr val="FF0000"/>
                </a:solidFill>
              </a:rPr>
              <a:t>username,password</a:t>
            </a:r>
            <a:r>
              <a:rPr lang="en-US" altLang="ja-JP" sz="1400" dirty="0">
                <a:solidFill>
                  <a:srgbClr val="FF0000"/>
                </a:solidFill>
              </a:rPr>
              <a:t>))</a:t>
            </a:r>
          </a:p>
          <a:p>
            <a:r>
              <a:rPr lang="en-US" altLang="ja-JP" sz="1400" dirty="0"/>
              <a:t>        row = </a:t>
            </a:r>
            <a:r>
              <a:rPr lang="en-US" altLang="ja-JP" sz="1400" dirty="0" err="1"/>
              <a:t>cur.fetchone</a:t>
            </a:r>
            <a:r>
              <a:rPr lang="en-US" altLang="ja-JP" sz="1400" dirty="0"/>
              <a:t>()</a:t>
            </a:r>
          </a:p>
          <a:p>
            <a:r>
              <a:rPr lang="en-US" altLang="ja-JP" sz="1400" dirty="0"/>
              <a:t>        result= row[0] if row is not None else "Error"</a:t>
            </a:r>
          </a:p>
          <a:p>
            <a:endParaRPr lang="en-US" altLang="ja-JP" sz="1400" dirty="0"/>
          </a:p>
          <a:p>
            <a:r>
              <a:rPr lang="en-US" altLang="ja-JP" sz="1400" dirty="0"/>
              <a:t>    except Exception as e:</a:t>
            </a:r>
          </a:p>
          <a:p>
            <a:r>
              <a:rPr lang="en-US" altLang="ja-JP" sz="1400" dirty="0"/>
              <a:t>           #result={ 'Exception: {}'.format(e)}</a:t>
            </a:r>
          </a:p>
          <a:p>
            <a:r>
              <a:rPr lang="en-US" altLang="ja-JP" sz="1400" dirty="0"/>
              <a:t>           result= "Exception Error"</a:t>
            </a:r>
          </a:p>
          <a:p>
            <a:endParaRPr lang="en-US" altLang="ja-JP" sz="1400" dirty="0"/>
          </a:p>
          <a:p>
            <a:r>
              <a:rPr lang="en-US" altLang="ja-JP" sz="1400" dirty="0"/>
              <a:t>    finally:</a:t>
            </a:r>
          </a:p>
          <a:p>
            <a:r>
              <a:rPr lang="en-US" altLang="ja-JP" sz="1400" dirty="0"/>
              <a:t>           </a:t>
            </a:r>
            <a:r>
              <a:rPr lang="en-US" altLang="ja-JP" sz="1400" dirty="0" err="1"/>
              <a:t>conn.commit</a:t>
            </a:r>
            <a:r>
              <a:rPr lang="en-US" altLang="ja-JP" sz="1400" dirty="0"/>
              <a:t>()</a:t>
            </a:r>
          </a:p>
          <a:p>
            <a:r>
              <a:rPr lang="en-US" altLang="ja-JP" sz="1400" dirty="0"/>
              <a:t>           </a:t>
            </a:r>
            <a:r>
              <a:rPr lang="en-US" altLang="ja-JP" sz="1400" dirty="0" err="1"/>
              <a:t>conn.close</a:t>
            </a:r>
            <a:r>
              <a:rPr lang="en-US" altLang="ja-JP" sz="1400" dirty="0"/>
              <a:t>()</a:t>
            </a:r>
          </a:p>
          <a:p>
            <a:r>
              <a:rPr lang="en-US" altLang="ja-JP" sz="1400" dirty="0"/>
              <a:t>           return result</a:t>
            </a:r>
            <a:endParaRPr lang="ja-JP" altLang="en-US" sz="14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815AD0C-64F2-4530-8D93-4E638D1ABDA4}"/>
              </a:ext>
            </a:extLst>
          </p:cNvPr>
          <p:cNvSpPr txBox="1"/>
          <p:nvPr/>
        </p:nvSpPr>
        <p:spPr>
          <a:xfrm>
            <a:off x="384517" y="281989"/>
            <a:ext cx="10292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getuser.py</a:t>
            </a:r>
            <a:r>
              <a:rPr kumimoji="1" lang="ja-JP" altLang="en-US" dirty="0"/>
              <a:t>　★</a:t>
            </a:r>
            <a:r>
              <a:rPr kumimoji="1" lang="en-US" altLang="ja-JP" dirty="0"/>
              <a:t>CTF</a:t>
            </a:r>
            <a:r>
              <a:rPr kumimoji="1" lang="ja-JP" altLang="en-US" dirty="0"/>
              <a:t>参加者に修正してもらうコード。ファイルパーミッションに</a:t>
            </a:r>
            <a:r>
              <a:rPr kumimoji="1" lang="en-US" altLang="ja-JP" dirty="0"/>
              <a:t>RW</a:t>
            </a:r>
            <a:r>
              <a:rPr kumimoji="1" lang="ja-JP" altLang="en-US" dirty="0"/>
              <a:t>必要</a:t>
            </a:r>
          </a:p>
        </p:txBody>
      </p:sp>
    </p:spTree>
    <p:extLst>
      <p:ext uri="{BB962C8B-B14F-4D97-AF65-F5344CB8AC3E}">
        <p14:creationId xmlns:p14="http://schemas.microsoft.com/office/powerpoint/2010/main" val="19511596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781</Words>
  <Application>Microsoft Office PowerPoint</Application>
  <PresentationFormat>ワイド画面</PresentationFormat>
  <Paragraphs>111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Arial Unicode MS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nagoya_se</dc:creator>
  <cp:lastModifiedBy>nagoya_se</cp:lastModifiedBy>
  <cp:revision>4</cp:revision>
  <dcterms:created xsi:type="dcterms:W3CDTF">2020-09-15T21:31:37Z</dcterms:created>
  <dcterms:modified xsi:type="dcterms:W3CDTF">2020-09-25T01:03:41Z</dcterms:modified>
</cp:coreProperties>
</file>