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50AC6F-EE7C-4A39-8B8E-E8ABEE4F1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DF88D75-3928-43F2-BA0B-8BA60CB10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303C9C-BE11-4565-854B-893F5E27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929A54-7E0F-4040-A88D-61B5EEF36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20E422-EE8F-4C72-AFC5-C7C504501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8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D573BB-5040-46C2-83D4-34A9E583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B76C45-2711-46B2-9684-156619D49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A8115-D488-4D6B-B85B-E4C5D40AF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5F83D-ABB0-421D-B26F-E5CA693E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F2460B-A35B-4FC0-9B18-86DD2553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25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F53464-5D72-4BD3-AFF1-D30B5C1A6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A6FA1B-542A-4C1C-BBA8-D213270FA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3B5F44-1FE5-4FA8-A212-812758CB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66C33B-0662-44D5-826B-A2268BF2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04A2CE-B9DA-457C-B434-51A17808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86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98471F-2C1E-41E5-8868-AD8F4624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EAF4D3-E2DE-4807-85FF-8409EF397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4A33CB-8B9B-4E12-A031-F8E61A75E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2586A6-5AE4-415E-A885-0212D5A7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153992-0E1C-4316-9435-2579ED4A8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EDC5B0-7BB9-42D6-9FFD-24CA2D3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84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47CDFB-4184-40E2-BF04-6735EE3D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1F167D-FEDC-490E-8F79-F1520443C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B59B61-5472-4091-B7F4-46446F175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0A89DE4-DC23-44CC-865A-8E494CFC3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96EE353-2170-4ED3-8E88-48495B1DC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F33B3F-F878-4E30-ADEE-94D717534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8E5D37E-5631-4432-8516-42B95A315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6BEF10B-6B35-4746-BA73-B77E4493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36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9BD13-AC72-426B-901B-B8ABA28D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EAF6898-5E7B-4A12-9E70-E4FC6C154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5483A57-9EB7-44F4-A7D1-F1310F375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15B63C-4155-4E1D-918F-08C8CFCD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9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1B080F-A850-4BE7-8DC6-F2398B89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3A3D16-73A8-427E-9DB3-ED10AC3C3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3868FD-53C5-42B4-84BD-FC203827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32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1E565-DEBD-455A-B1A2-359D63CE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CC9423-82B7-4333-B1A3-848ED76EF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241B8B8-3A99-4FE6-BCFA-D2B863854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41F7C2-CF68-457C-B72C-4DA435DB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5A30A2-9C6A-4442-A114-BEAD2C9D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5B0931-CD7A-4F4A-8042-5B639449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70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F352C6-5ECE-4E03-ACE5-B86708187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B7DADE1-9D79-4C9D-8180-20AD4955E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07D4BA-6C0F-48E8-B7A8-61D206806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B02C71-1B5E-42BE-A279-239B7607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57119C-BE37-4F15-95C3-E241DAAB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CBFC18-BDB5-4116-9104-9AA48CB0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80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412C56-E440-471A-8F92-F843E6CF4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EF8F81-A836-476A-B251-C72EDADF0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12C58A-F762-4F89-BF55-7A362F50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E4B223-BB1C-4243-BE3E-67DD23E6F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4B655A-B676-412C-8254-82B366F4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92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1A3D01E-EC32-4427-8900-615DA9A70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85F44E-66E4-4819-8DE0-F561C802B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798E3B-B0D3-4856-A932-4AADC091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C5E61F-6623-498D-93F8-A6BA1985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33449C-DBFF-4EB9-8BED-F48BA7CAB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93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76846E4-60F2-440F-A4BF-8CA9F77B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F8734D-1B6A-4BF4-B267-93F201683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3A6629-CADD-43A3-9D2D-DF08EF9BA4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5B663-77F5-4886-916E-88D56A2C548A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005727-0A6C-4B07-AB6F-7CD323927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FC380B-D2C3-4143-8588-DA3C4CB87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AEF9C-B3AF-4148-B3BF-E0DC498E4A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1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948CD38-83BB-4208-B1AB-092775424865}"/>
              </a:ext>
            </a:extLst>
          </p:cNvPr>
          <p:cNvSpPr txBox="1"/>
          <p:nvPr/>
        </p:nvSpPr>
        <p:spPr>
          <a:xfrm>
            <a:off x="307145" y="576775"/>
            <a:ext cx="11577709" cy="6077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numCol="2">
            <a:noAutofit/>
          </a:bodyPr>
          <a:lstStyle/>
          <a:p>
            <a:r>
              <a:rPr lang="en-US" altLang="ja-JP" sz="1600" dirty="0"/>
              <a:t>#include &lt;</a:t>
            </a:r>
            <a:r>
              <a:rPr lang="en-US" altLang="ja-JP" sz="1600" dirty="0" err="1"/>
              <a:t>stdio.h</a:t>
            </a:r>
            <a:r>
              <a:rPr lang="en-US" altLang="ja-JP" sz="1600" dirty="0"/>
              <a:t>&gt;</a:t>
            </a:r>
          </a:p>
          <a:p>
            <a:r>
              <a:rPr lang="en-US" altLang="ja-JP" sz="1600" dirty="0"/>
              <a:t>#include &lt;</a:t>
            </a:r>
            <a:r>
              <a:rPr lang="en-US" altLang="ja-JP" sz="1600" dirty="0" err="1"/>
              <a:t>stdlib.h</a:t>
            </a:r>
            <a:r>
              <a:rPr lang="en-US" altLang="ja-JP" sz="1600" dirty="0"/>
              <a:t>&gt;</a:t>
            </a:r>
          </a:p>
          <a:p>
            <a:r>
              <a:rPr lang="en-US" altLang="ja-JP" sz="1600" dirty="0"/>
              <a:t>#include &lt;</a:t>
            </a:r>
            <a:r>
              <a:rPr lang="en-US" altLang="ja-JP" sz="1600" dirty="0" err="1"/>
              <a:t>string.h</a:t>
            </a:r>
            <a:r>
              <a:rPr lang="en-US" altLang="ja-JP" sz="1600" dirty="0"/>
              <a:t>&gt;</a:t>
            </a:r>
          </a:p>
          <a:p>
            <a:endParaRPr lang="en-US" altLang="ja-JP" sz="1600" dirty="0"/>
          </a:p>
          <a:p>
            <a:r>
              <a:rPr lang="en-US" altLang="ja-JP" sz="1600" dirty="0"/>
              <a:t>int main(int </a:t>
            </a:r>
            <a:r>
              <a:rPr lang="en-US" altLang="ja-JP" sz="1600" dirty="0" err="1"/>
              <a:t>argc</a:t>
            </a:r>
            <a:r>
              <a:rPr lang="en-US" altLang="ja-JP" sz="1600" dirty="0"/>
              <a:t>, char *</a:t>
            </a:r>
            <a:r>
              <a:rPr lang="en-US" altLang="ja-JP" sz="1600" dirty="0" err="1"/>
              <a:t>argv</a:t>
            </a:r>
            <a:r>
              <a:rPr lang="en-US" altLang="ja-JP" sz="1600" dirty="0"/>
              <a:t>[]){</a:t>
            </a:r>
          </a:p>
          <a:p>
            <a:endParaRPr lang="en-US" altLang="ja-JP" sz="1600" dirty="0"/>
          </a:p>
          <a:p>
            <a:r>
              <a:rPr lang="en-US" altLang="ja-JP" sz="1600" dirty="0"/>
              <a:t>	char *a;</a:t>
            </a:r>
          </a:p>
          <a:p>
            <a:r>
              <a:rPr lang="en-US" altLang="ja-JP" sz="1600" dirty="0"/>
              <a:t>	a = </a:t>
            </a:r>
            <a:r>
              <a:rPr lang="en-US" altLang="ja-JP" sz="1600" dirty="0" err="1"/>
              <a:t>argv</a:t>
            </a:r>
            <a:r>
              <a:rPr lang="en-US" altLang="ja-JP" sz="1600" dirty="0"/>
              <a:t>[1];</a:t>
            </a:r>
          </a:p>
          <a:p>
            <a:endParaRPr lang="en-US" altLang="ja-JP" sz="1600" dirty="0"/>
          </a:p>
          <a:p>
            <a:r>
              <a:rPr lang="en-US" altLang="ja-JP" sz="1600" dirty="0"/>
              <a:t>	</a:t>
            </a:r>
            <a:r>
              <a:rPr lang="en-US" altLang="ja-JP" sz="1600" dirty="0" err="1"/>
              <a:t>setreuid</a:t>
            </a:r>
            <a:r>
              <a:rPr lang="en-US" altLang="ja-JP" sz="1600" dirty="0"/>
              <a:t>(1002,1002);</a:t>
            </a:r>
          </a:p>
          <a:p>
            <a:endParaRPr lang="en-US" altLang="ja-JP" sz="1600" dirty="0"/>
          </a:p>
          <a:p>
            <a:r>
              <a:rPr lang="en-US" altLang="ja-JP" sz="1600" dirty="0"/>
              <a:t>	foo(a);</a:t>
            </a:r>
          </a:p>
          <a:p>
            <a:r>
              <a:rPr lang="en-US" altLang="ja-JP" sz="1600" dirty="0"/>
              <a:t>	return 0;</a:t>
            </a:r>
          </a:p>
          <a:p>
            <a:r>
              <a:rPr lang="en-US" altLang="ja-JP" sz="1600" dirty="0"/>
              <a:t>}</a:t>
            </a:r>
          </a:p>
          <a:p>
            <a:endParaRPr lang="en-US" altLang="ja-JP" sz="1600" dirty="0"/>
          </a:p>
          <a:p>
            <a:r>
              <a:rPr lang="en-US" altLang="ja-JP" sz="1600" dirty="0"/>
              <a:t>int foo(char *b){</a:t>
            </a:r>
          </a:p>
          <a:p>
            <a:endParaRPr lang="en-US" altLang="ja-JP" sz="1600" dirty="0"/>
          </a:p>
          <a:p>
            <a:r>
              <a:rPr lang="en-US" altLang="ja-JP" sz="1600" dirty="0"/>
              <a:t>	char c[64];</a:t>
            </a:r>
          </a:p>
          <a:p>
            <a:endParaRPr lang="en-US" altLang="ja-JP" sz="1600" dirty="0"/>
          </a:p>
          <a:p>
            <a:r>
              <a:rPr lang="en-US" altLang="ja-JP" sz="1600" dirty="0"/>
              <a:t>	</a:t>
            </a:r>
            <a:r>
              <a:rPr lang="en-US" altLang="ja-JP" sz="1600" dirty="0" err="1"/>
              <a:t>strcpy</a:t>
            </a:r>
            <a:r>
              <a:rPr lang="en-US" altLang="ja-JP" sz="1600" dirty="0"/>
              <a:t>(</a:t>
            </a:r>
            <a:r>
              <a:rPr lang="en-US" altLang="ja-JP" sz="1600" dirty="0" err="1"/>
              <a:t>c,b</a:t>
            </a:r>
            <a:r>
              <a:rPr lang="en-US" altLang="ja-JP" sz="1600" dirty="0"/>
              <a:t>);</a:t>
            </a:r>
          </a:p>
          <a:p>
            <a:r>
              <a:rPr lang="en-US" altLang="ja-JP" sz="1600" dirty="0"/>
              <a:t>	</a:t>
            </a:r>
            <a:r>
              <a:rPr lang="en-US" altLang="ja-JP" sz="1600" dirty="0" err="1"/>
              <a:t>printf</a:t>
            </a:r>
            <a:r>
              <a:rPr lang="en-US" altLang="ja-JP" sz="1600" dirty="0"/>
              <a:t>("</a:t>
            </a:r>
            <a:r>
              <a:rPr lang="en-US" altLang="ja-JP" sz="1600" dirty="0" err="1"/>
              <a:t>arg</a:t>
            </a:r>
            <a:r>
              <a:rPr lang="en-US" altLang="ja-JP" sz="1600" dirty="0"/>
              <a:t> = %s\</a:t>
            </a:r>
            <a:r>
              <a:rPr lang="en-US" altLang="ja-JP" sz="1600" dirty="0" err="1"/>
              <a:t>n",c</a:t>
            </a:r>
            <a:r>
              <a:rPr lang="en-US" altLang="ja-JP" sz="1600" dirty="0"/>
              <a:t>);</a:t>
            </a:r>
          </a:p>
          <a:p>
            <a:r>
              <a:rPr lang="en-US" altLang="ja-JP" sz="1600" dirty="0"/>
              <a:t>	</a:t>
            </a:r>
            <a:r>
              <a:rPr lang="en-US" altLang="ja-JP" sz="1600" dirty="0" err="1"/>
              <a:t>printf</a:t>
            </a:r>
            <a:r>
              <a:rPr lang="en-US" altLang="ja-JP" sz="1600" dirty="0"/>
              <a:t>("</a:t>
            </a:r>
            <a:r>
              <a:rPr lang="en-US" altLang="ja-JP" sz="1600" dirty="0" err="1"/>
              <a:t>arg</a:t>
            </a:r>
            <a:r>
              <a:rPr lang="en-US" altLang="ja-JP" sz="1600" dirty="0"/>
              <a:t> address = %p\</a:t>
            </a:r>
            <a:r>
              <a:rPr lang="en-US" altLang="ja-JP" sz="1600" dirty="0" err="1"/>
              <a:t>n",c</a:t>
            </a:r>
            <a:r>
              <a:rPr lang="en-US" altLang="ja-JP" sz="1600" dirty="0"/>
              <a:t>);</a:t>
            </a:r>
          </a:p>
          <a:p>
            <a:r>
              <a:rPr lang="en-US" altLang="ja-JP" sz="1600" dirty="0"/>
              <a:t>	return 0;</a:t>
            </a:r>
          </a:p>
          <a:p>
            <a:r>
              <a:rPr lang="en-US" altLang="ja-JP" sz="1600" dirty="0"/>
              <a:t>}</a:t>
            </a:r>
          </a:p>
          <a:p>
            <a:endParaRPr lang="en-US" altLang="ja-JP" sz="1600" dirty="0"/>
          </a:p>
          <a:p>
            <a:r>
              <a:rPr lang="en-US" altLang="ja-JP" sz="1600" dirty="0"/>
              <a:t>void </a:t>
            </a:r>
            <a:r>
              <a:rPr lang="en-US" altLang="ja-JP" sz="1600" dirty="0" err="1"/>
              <a:t>secretFunction</a:t>
            </a:r>
            <a:r>
              <a:rPr lang="en-US" altLang="ja-JP" sz="1600" dirty="0"/>
              <a:t>(){</a:t>
            </a:r>
          </a:p>
          <a:p>
            <a:endParaRPr lang="en-US" altLang="ja-JP" sz="1600" dirty="0"/>
          </a:p>
          <a:p>
            <a:r>
              <a:rPr lang="en-US" altLang="ja-JP" sz="1600" dirty="0"/>
              <a:t>	FILE *</a:t>
            </a:r>
            <a:r>
              <a:rPr lang="en-US" altLang="ja-JP" sz="1600" dirty="0" err="1"/>
              <a:t>fp</a:t>
            </a:r>
            <a:r>
              <a:rPr lang="en-US" altLang="ja-JP" sz="1600" dirty="0"/>
              <a:t>;</a:t>
            </a:r>
          </a:p>
          <a:p>
            <a:r>
              <a:rPr lang="en-US" altLang="ja-JP" sz="1600" dirty="0"/>
              <a:t>	char </a:t>
            </a:r>
            <a:r>
              <a:rPr lang="en-US" altLang="ja-JP" sz="1600" dirty="0" err="1"/>
              <a:t>fname</a:t>
            </a:r>
            <a:r>
              <a:rPr lang="en-US" altLang="ja-JP" sz="1600" dirty="0"/>
              <a:t>[] = "flag1.txt";</a:t>
            </a:r>
          </a:p>
          <a:p>
            <a:r>
              <a:rPr lang="en-US" altLang="ja-JP" sz="1600" dirty="0"/>
              <a:t>	char str[20];</a:t>
            </a:r>
          </a:p>
          <a:p>
            <a:endParaRPr lang="en-US" altLang="ja-JP" sz="1600" dirty="0"/>
          </a:p>
          <a:p>
            <a:r>
              <a:rPr lang="en-US" altLang="ja-JP" sz="1600" dirty="0"/>
              <a:t>	</a:t>
            </a:r>
            <a:r>
              <a:rPr lang="en-US" altLang="ja-JP" sz="1600" dirty="0" err="1"/>
              <a:t>fp</a:t>
            </a:r>
            <a:r>
              <a:rPr lang="en-US" altLang="ja-JP" sz="1600" dirty="0"/>
              <a:t> = </a:t>
            </a:r>
            <a:r>
              <a:rPr lang="en-US" altLang="ja-JP" sz="1600" dirty="0" err="1"/>
              <a:t>fopen</a:t>
            </a:r>
            <a:r>
              <a:rPr lang="en-US" altLang="ja-JP" sz="1600" dirty="0"/>
              <a:t>(</a:t>
            </a:r>
            <a:r>
              <a:rPr lang="en-US" altLang="ja-JP" sz="1600" dirty="0" err="1"/>
              <a:t>fname</a:t>
            </a:r>
            <a:r>
              <a:rPr lang="en-US" altLang="ja-JP" sz="1600" dirty="0"/>
              <a:t>,"r");</a:t>
            </a:r>
          </a:p>
          <a:p>
            <a:r>
              <a:rPr lang="en-US" altLang="ja-JP" sz="1600" dirty="0"/>
              <a:t>	if(</a:t>
            </a:r>
            <a:r>
              <a:rPr lang="en-US" altLang="ja-JP" sz="1600" dirty="0" err="1"/>
              <a:t>fp</a:t>
            </a:r>
            <a:r>
              <a:rPr lang="en-US" altLang="ja-JP" sz="1600" dirty="0"/>
              <a:t> == NULL){</a:t>
            </a:r>
          </a:p>
          <a:p>
            <a:r>
              <a:rPr lang="en-US" altLang="ja-JP" sz="1600" dirty="0"/>
              <a:t>		</a:t>
            </a:r>
            <a:r>
              <a:rPr lang="en-US" altLang="ja-JP" sz="1600" dirty="0" err="1"/>
              <a:t>printf</a:t>
            </a:r>
            <a:r>
              <a:rPr lang="en-US" altLang="ja-JP" sz="1600" dirty="0"/>
              <a:t>("%s file not open!\n", </a:t>
            </a:r>
            <a:r>
              <a:rPr lang="en-US" altLang="ja-JP" sz="1600" dirty="0" err="1"/>
              <a:t>fname</a:t>
            </a:r>
            <a:r>
              <a:rPr lang="en-US" altLang="ja-JP" sz="1600" dirty="0"/>
              <a:t>);</a:t>
            </a:r>
          </a:p>
          <a:p>
            <a:r>
              <a:rPr lang="en-US" altLang="ja-JP" sz="1600" dirty="0"/>
              <a:t>		exit(0);</a:t>
            </a:r>
          </a:p>
          <a:p>
            <a:r>
              <a:rPr lang="en-US" altLang="ja-JP" sz="1600" dirty="0"/>
              <a:t>	}</a:t>
            </a:r>
          </a:p>
          <a:p>
            <a:endParaRPr lang="en-US" altLang="ja-JP" sz="1600" dirty="0"/>
          </a:p>
          <a:p>
            <a:r>
              <a:rPr lang="en-US" altLang="ja-JP" sz="1600" dirty="0"/>
              <a:t>	while(</a:t>
            </a:r>
            <a:r>
              <a:rPr lang="en-US" altLang="ja-JP" sz="1600" dirty="0" err="1"/>
              <a:t>fgets</a:t>
            </a:r>
            <a:r>
              <a:rPr lang="en-US" altLang="ja-JP" sz="1600" dirty="0"/>
              <a:t>(str, 20, </a:t>
            </a:r>
            <a:r>
              <a:rPr lang="en-US" altLang="ja-JP" sz="1600" dirty="0" err="1"/>
              <a:t>fp</a:t>
            </a:r>
            <a:r>
              <a:rPr lang="en-US" altLang="ja-JP" sz="1600" dirty="0"/>
              <a:t>)!=NULL){</a:t>
            </a:r>
          </a:p>
          <a:p>
            <a:r>
              <a:rPr lang="en-US" altLang="ja-JP" sz="1600" dirty="0"/>
              <a:t>		</a:t>
            </a:r>
            <a:r>
              <a:rPr lang="en-US" altLang="ja-JP" sz="1600" dirty="0" err="1"/>
              <a:t>printf</a:t>
            </a:r>
            <a:r>
              <a:rPr lang="en-US" altLang="ja-JP" sz="1600" dirty="0"/>
              <a:t>("%s", str);</a:t>
            </a:r>
          </a:p>
          <a:p>
            <a:r>
              <a:rPr lang="en-US" altLang="ja-JP" sz="1600" dirty="0"/>
              <a:t>	}</a:t>
            </a:r>
          </a:p>
          <a:p>
            <a:endParaRPr lang="en-US" altLang="ja-JP" sz="1600" dirty="0"/>
          </a:p>
          <a:p>
            <a:r>
              <a:rPr lang="en-US" altLang="ja-JP" sz="1600" dirty="0"/>
              <a:t>	</a:t>
            </a:r>
            <a:r>
              <a:rPr lang="en-US" altLang="ja-JP" sz="1600" dirty="0" err="1"/>
              <a:t>fclose</a:t>
            </a:r>
            <a:r>
              <a:rPr lang="en-US" altLang="ja-JP" sz="1600" dirty="0"/>
              <a:t>(</a:t>
            </a:r>
            <a:r>
              <a:rPr lang="en-US" altLang="ja-JP" sz="1600" dirty="0" err="1"/>
              <a:t>fp</a:t>
            </a:r>
            <a:r>
              <a:rPr lang="en-US" altLang="ja-JP" sz="1600" dirty="0"/>
              <a:t>);</a:t>
            </a:r>
          </a:p>
          <a:p>
            <a:r>
              <a:rPr lang="en-US" altLang="ja-JP" sz="1600" dirty="0"/>
              <a:t>}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C630E46-F7D0-4AF3-9E2C-B3571D35C294}"/>
              </a:ext>
            </a:extLst>
          </p:cNvPr>
          <p:cNvSpPr txBox="1"/>
          <p:nvPr/>
        </p:nvSpPr>
        <p:spPr>
          <a:xfrm>
            <a:off x="307145" y="207443"/>
            <a:ext cx="260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vuln.c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9937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201</Words>
  <Application>Microsoft Office PowerPoint</Application>
  <PresentationFormat>ワイド画面</PresentationFormat>
  <Paragraphs>44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nagoya_se</dc:creator>
  <cp:lastModifiedBy>nagoya_se</cp:lastModifiedBy>
  <cp:revision>6</cp:revision>
  <dcterms:created xsi:type="dcterms:W3CDTF">2020-09-25T02:28:39Z</dcterms:created>
  <dcterms:modified xsi:type="dcterms:W3CDTF">2020-09-27T12:11:41Z</dcterms:modified>
</cp:coreProperties>
</file>