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57" r:id="rId4"/>
    <p:sldId id="258" r:id="rId5"/>
    <p:sldId id="259" r:id="rId6"/>
    <p:sldId id="260" r:id="rId7"/>
    <p:sldId id="261" r:id="rId8"/>
    <p:sldId id="268" r:id="rId9"/>
    <p:sldId id="262" r:id="rId10"/>
    <p:sldId id="263" r:id="rId11"/>
    <p:sldId id="269" r:id="rId12"/>
    <p:sldId id="264" r:id="rId13"/>
    <p:sldId id="265" r:id="rId14"/>
    <p:sldId id="266" r:id="rId15"/>
    <p:sldId id="270" r:id="rId1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942F8D-E4EB-4907-960A-6F6C5C9464D7}" v="65" dt="2021-01-21T14:35:23.3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藤田 政博" userId="34b5b6779749c7e2" providerId="LiveId" clId="{81942F8D-E4EB-4907-960A-6F6C5C9464D7}"/>
    <pc:docChg chg="undo custSel addSld modSld">
      <pc:chgData name="藤田 政博" userId="34b5b6779749c7e2" providerId="LiveId" clId="{81942F8D-E4EB-4907-960A-6F6C5C9464D7}" dt="2021-01-21T14:39:46.582" v="5159" actId="20577"/>
      <pc:docMkLst>
        <pc:docMk/>
      </pc:docMkLst>
      <pc:sldChg chg="modSp new mod">
        <pc:chgData name="藤田 政博" userId="34b5b6779749c7e2" providerId="LiveId" clId="{81942F8D-E4EB-4907-960A-6F6C5C9464D7}" dt="2021-01-17T02:07:02.925" v="41" actId="14100"/>
        <pc:sldMkLst>
          <pc:docMk/>
          <pc:sldMk cId="1358248143" sldId="256"/>
        </pc:sldMkLst>
        <pc:spChg chg="mod">
          <ac:chgData name="藤田 政博" userId="34b5b6779749c7e2" providerId="LiveId" clId="{81942F8D-E4EB-4907-960A-6F6C5C9464D7}" dt="2021-01-17T02:06:51.108" v="27" actId="20577"/>
          <ac:spMkLst>
            <pc:docMk/>
            <pc:sldMk cId="1358248143" sldId="256"/>
            <ac:spMk id="2" creationId="{002A6575-B6B5-4620-8F7D-FA3E1356C625}"/>
          </ac:spMkLst>
        </pc:spChg>
        <pc:spChg chg="mod">
          <ac:chgData name="藤田 政博" userId="34b5b6779749c7e2" providerId="LiveId" clId="{81942F8D-E4EB-4907-960A-6F6C5C9464D7}" dt="2021-01-17T02:07:02.925" v="41" actId="14100"/>
          <ac:spMkLst>
            <pc:docMk/>
            <pc:sldMk cId="1358248143" sldId="256"/>
            <ac:spMk id="3" creationId="{8480F1AE-FB93-41A2-A017-30474849AB67}"/>
          </ac:spMkLst>
        </pc:spChg>
      </pc:sldChg>
      <pc:sldChg chg="addSp modSp new mod">
        <pc:chgData name="藤田 政博" userId="34b5b6779749c7e2" providerId="LiveId" clId="{81942F8D-E4EB-4907-960A-6F6C5C9464D7}" dt="2021-01-17T02:11:08.925" v="242" actId="20577"/>
        <pc:sldMkLst>
          <pc:docMk/>
          <pc:sldMk cId="479894130" sldId="257"/>
        </pc:sldMkLst>
        <pc:spChg chg="mod">
          <ac:chgData name="藤田 政博" userId="34b5b6779749c7e2" providerId="LiveId" clId="{81942F8D-E4EB-4907-960A-6F6C5C9464D7}" dt="2021-01-17T02:11:08.925" v="242" actId="20577"/>
          <ac:spMkLst>
            <pc:docMk/>
            <pc:sldMk cId="479894130" sldId="257"/>
            <ac:spMk id="2" creationId="{8D9E19A0-9C35-497A-AD22-319EAA4838AC}"/>
          </ac:spMkLst>
        </pc:spChg>
        <pc:spChg chg="mod">
          <ac:chgData name="藤田 政博" userId="34b5b6779749c7e2" providerId="LiveId" clId="{81942F8D-E4EB-4907-960A-6F6C5C9464D7}" dt="2021-01-17T02:09:24.072" v="207" actId="14100"/>
          <ac:spMkLst>
            <pc:docMk/>
            <pc:sldMk cId="479894130" sldId="257"/>
            <ac:spMk id="3" creationId="{61E32FEA-12C2-4D54-BE74-75476C6CCA70}"/>
          </ac:spMkLst>
        </pc:spChg>
        <pc:picChg chg="add mod">
          <ac:chgData name="藤田 政博" userId="34b5b6779749c7e2" providerId="LiveId" clId="{81942F8D-E4EB-4907-960A-6F6C5C9464D7}" dt="2021-01-17T02:09:37.310" v="211" actId="962"/>
          <ac:picMkLst>
            <pc:docMk/>
            <pc:sldMk cId="479894130" sldId="257"/>
            <ac:picMk id="5" creationId="{F3744212-F5FA-47D3-A266-D5BD4CFAED75}"/>
          </ac:picMkLst>
        </pc:picChg>
        <pc:cxnChg chg="add mod">
          <ac:chgData name="藤田 政博" userId="34b5b6779749c7e2" providerId="LiveId" clId="{81942F8D-E4EB-4907-960A-6F6C5C9464D7}" dt="2021-01-17T02:10:44.203" v="230" actId="1036"/>
          <ac:cxnSpMkLst>
            <pc:docMk/>
            <pc:sldMk cId="479894130" sldId="257"/>
            <ac:cxnSpMk id="7" creationId="{BA737328-9649-4E4E-BB7D-5B3C1A171E31}"/>
          </ac:cxnSpMkLst>
        </pc:cxnChg>
      </pc:sldChg>
      <pc:sldChg chg="addSp delSp modSp new mod">
        <pc:chgData name="藤田 政博" userId="34b5b6779749c7e2" providerId="LiveId" clId="{81942F8D-E4EB-4907-960A-6F6C5C9464D7}" dt="2021-01-17T02:32:56.703" v="1200" actId="1076"/>
        <pc:sldMkLst>
          <pc:docMk/>
          <pc:sldMk cId="518035702" sldId="258"/>
        </pc:sldMkLst>
        <pc:spChg chg="mod">
          <ac:chgData name="藤田 政博" userId="34b5b6779749c7e2" providerId="LiveId" clId="{81942F8D-E4EB-4907-960A-6F6C5C9464D7}" dt="2021-01-17T02:31:29.329" v="1127" actId="20577"/>
          <ac:spMkLst>
            <pc:docMk/>
            <pc:sldMk cId="518035702" sldId="258"/>
            <ac:spMk id="2" creationId="{3CD56D99-4039-4BB5-988D-9E42DE878EAE}"/>
          </ac:spMkLst>
        </pc:spChg>
        <pc:spChg chg="del">
          <ac:chgData name="藤田 政博" userId="34b5b6779749c7e2" providerId="LiveId" clId="{81942F8D-E4EB-4907-960A-6F6C5C9464D7}" dt="2021-01-17T02:11:17.775" v="243"/>
          <ac:spMkLst>
            <pc:docMk/>
            <pc:sldMk cId="518035702" sldId="258"/>
            <ac:spMk id="3" creationId="{C67A33C0-E033-430D-9F06-9E0488D13774}"/>
          </ac:spMkLst>
        </pc:spChg>
        <pc:spChg chg="add mod">
          <ac:chgData name="藤田 政博" userId="34b5b6779749c7e2" providerId="LiveId" clId="{81942F8D-E4EB-4907-960A-6F6C5C9464D7}" dt="2021-01-17T02:32:56.703" v="1200" actId="1076"/>
          <ac:spMkLst>
            <pc:docMk/>
            <pc:sldMk cId="518035702" sldId="258"/>
            <ac:spMk id="8" creationId="{2281B969-A403-49FC-9698-26A10DAA3D87}"/>
          </ac:spMkLst>
        </pc:spChg>
        <pc:picChg chg="add mod">
          <ac:chgData name="藤田 政博" userId="34b5b6779749c7e2" providerId="LiveId" clId="{81942F8D-E4EB-4907-960A-6F6C5C9464D7}" dt="2021-01-17T02:32:45.837" v="1197" actId="1076"/>
          <ac:picMkLst>
            <pc:docMk/>
            <pc:sldMk cId="518035702" sldId="258"/>
            <ac:picMk id="5" creationId="{0C5DF35D-9DBC-4B0D-A903-10F2365BF8CA}"/>
          </ac:picMkLst>
        </pc:picChg>
        <pc:cxnChg chg="add mod">
          <ac:chgData name="藤田 政博" userId="34b5b6779749c7e2" providerId="LiveId" clId="{81942F8D-E4EB-4907-960A-6F6C5C9464D7}" dt="2021-01-17T02:32:50.580" v="1198" actId="1076"/>
          <ac:cxnSpMkLst>
            <pc:docMk/>
            <pc:sldMk cId="518035702" sldId="258"/>
            <ac:cxnSpMk id="6" creationId="{31051CA1-B8A3-4BCB-8137-77A941B88776}"/>
          </ac:cxnSpMkLst>
        </pc:cxnChg>
      </pc:sldChg>
      <pc:sldChg chg="addSp delSp modSp new mod">
        <pc:chgData name="藤田 政博" userId="34b5b6779749c7e2" providerId="LiveId" clId="{81942F8D-E4EB-4907-960A-6F6C5C9464D7}" dt="2021-01-17T02:33:31.095" v="1256" actId="20577"/>
        <pc:sldMkLst>
          <pc:docMk/>
          <pc:sldMk cId="2655723697" sldId="259"/>
        </pc:sldMkLst>
        <pc:spChg chg="mod">
          <ac:chgData name="藤田 政博" userId="34b5b6779749c7e2" providerId="LiveId" clId="{81942F8D-E4EB-4907-960A-6F6C5C9464D7}" dt="2021-01-17T02:33:08.564" v="1228" actId="20577"/>
          <ac:spMkLst>
            <pc:docMk/>
            <pc:sldMk cId="2655723697" sldId="259"/>
            <ac:spMk id="2" creationId="{0AB625CB-5441-455E-89E4-11EAA34D8B38}"/>
          </ac:spMkLst>
        </pc:spChg>
        <pc:spChg chg="del">
          <ac:chgData name="藤田 政博" userId="34b5b6779749c7e2" providerId="LiveId" clId="{81942F8D-E4EB-4907-960A-6F6C5C9464D7}" dt="2021-01-17T02:11:38.064" v="248"/>
          <ac:spMkLst>
            <pc:docMk/>
            <pc:sldMk cId="2655723697" sldId="259"/>
            <ac:spMk id="3" creationId="{15EF42E5-3A31-4E82-886C-356CA5F0C98E}"/>
          </ac:spMkLst>
        </pc:spChg>
        <pc:spChg chg="add mod">
          <ac:chgData name="藤田 政博" userId="34b5b6779749c7e2" providerId="LiveId" clId="{81942F8D-E4EB-4907-960A-6F6C5C9464D7}" dt="2021-01-17T02:33:31.095" v="1256" actId="20577"/>
          <ac:spMkLst>
            <pc:docMk/>
            <pc:sldMk cId="2655723697" sldId="259"/>
            <ac:spMk id="7" creationId="{377EBD63-24E8-4155-AD9E-1BB2EE74F065}"/>
          </ac:spMkLst>
        </pc:spChg>
        <pc:picChg chg="add mod">
          <ac:chgData name="藤田 政博" userId="34b5b6779749c7e2" providerId="LiveId" clId="{81942F8D-E4EB-4907-960A-6F6C5C9464D7}" dt="2021-01-17T02:11:40.841" v="251" actId="1076"/>
          <ac:picMkLst>
            <pc:docMk/>
            <pc:sldMk cId="2655723697" sldId="259"/>
            <ac:picMk id="5" creationId="{7AF0286A-2240-49E0-82B9-879E6CEF1D8D}"/>
          </ac:picMkLst>
        </pc:picChg>
        <pc:cxnChg chg="add mod">
          <ac:chgData name="藤田 政博" userId="34b5b6779749c7e2" providerId="LiveId" clId="{81942F8D-E4EB-4907-960A-6F6C5C9464D7}" dt="2021-01-17T02:12:36.445" v="259" actId="1076"/>
          <ac:cxnSpMkLst>
            <pc:docMk/>
            <pc:sldMk cId="2655723697" sldId="259"/>
            <ac:cxnSpMk id="6" creationId="{49070307-0DA6-4FE8-AE74-B3032CB16E60}"/>
          </ac:cxnSpMkLst>
        </pc:cxnChg>
      </pc:sldChg>
      <pc:sldChg chg="addSp delSp modSp new mod">
        <pc:chgData name="藤田 政博" userId="34b5b6779749c7e2" providerId="LiveId" clId="{81942F8D-E4EB-4907-960A-6F6C5C9464D7}" dt="2021-01-17T02:38:35.638" v="1549" actId="14100"/>
        <pc:sldMkLst>
          <pc:docMk/>
          <pc:sldMk cId="3026883473" sldId="260"/>
        </pc:sldMkLst>
        <pc:spChg chg="mod">
          <ac:chgData name="藤田 政博" userId="34b5b6779749c7e2" providerId="LiveId" clId="{81942F8D-E4EB-4907-960A-6F6C5C9464D7}" dt="2021-01-17T02:38:05.613" v="1540" actId="1035"/>
          <ac:spMkLst>
            <pc:docMk/>
            <pc:sldMk cId="3026883473" sldId="260"/>
            <ac:spMk id="2" creationId="{A5C214E6-5613-4662-977E-DDB08ECE6D20}"/>
          </ac:spMkLst>
        </pc:spChg>
        <pc:spChg chg="del">
          <ac:chgData name="藤田 政博" userId="34b5b6779749c7e2" providerId="LiveId" clId="{81942F8D-E4EB-4907-960A-6F6C5C9464D7}" dt="2021-01-17T02:11:51.091" v="253"/>
          <ac:spMkLst>
            <pc:docMk/>
            <pc:sldMk cId="3026883473" sldId="260"/>
            <ac:spMk id="3" creationId="{29E7C6EC-9AB9-4C46-8E85-A5B88164B6A6}"/>
          </ac:spMkLst>
        </pc:spChg>
        <pc:spChg chg="add mod">
          <ac:chgData name="藤田 政博" userId="34b5b6779749c7e2" providerId="LiveId" clId="{81942F8D-E4EB-4907-960A-6F6C5C9464D7}" dt="2021-01-17T02:34:16.778" v="1326" actId="1036"/>
          <ac:spMkLst>
            <pc:docMk/>
            <pc:sldMk cId="3026883473" sldId="260"/>
            <ac:spMk id="18" creationId="{961AEB83-4FDF-4AB7-9B09-6C7CEC83CF1C}"/>
          </ac:spMkLst>
        </pc:spChg>
        <pc:spChg chg="add del">
          <ac:chgData name="藤田 政博" userId="34b5b6779749c7e2" providerId="LiveId" clId="{81942F8D-E4EB-4907-960A-6F6C5C9464D7}" dt="2021-01-17T02:17:32.321" v="385" actId="22"/>
          <ac:spMkLst>
            <pc:docMk/>
            <pc:sldMk cId="3026883473" sldId="260"/>
            <ac:spMk id="22" creationId="{C4868AAF-9B07-4BBB-8933-F096CD4292D1}"/>
          </ac:spMkLst>
        </pc:spChg>
        <pc:spChg chg="add mod">
          <ac:chgData name="藤田 政博" userId="34b5b6779749c7e2" providerId="LiveId" clId="{81942F8D-E4EB-4907-960A-6F6C5C9464D7}" dt="2021-01-17T02:34:50.263" v="1329" actId="14100"/>
          <ac:spMkLst>
            <pc:docMk/>
            <pc:sldMk cId="3026883473" sldId="260"/>
            <ac:spMk id="36" creationId="{9052A745-45BD-4FDA-A625-F6650EFA1F2E}"/>
          </ac:spMkLst>
        </pc:spChg>
        <pc:spChg chg="add mod">
          <ac:chgData name="藤田 政博" userId="34b5b6779749c7e2" providerId="LiveId" clId="{81942F8D-E4EB-4907-960A-6F6C5C9464D7}" dt="2021-01-17T02:35:04.983" v="1332" actId="14100"/>
          <ac:spMkLst>
            <pc:docMk/>
            <pc:sldMk cId="3026883473" sldId="260"/>
            <ac:spMk id="37" creationId="{6A04ED52-CC91-4CE9-85D6-2851E7C2B902}"/>
          </ac:spMkLst>
        </pc:spChg>
        <pc:spChg chg="add mod">
          <ac:chgData name="藤田 政博" userId="34b5b6779749c7e2" providerId="LiveId" clId="{81942F8D-E4EB-4907-960A-6F6C5C9464D7}" dt="2021-01-17T02:37:50.704" v="1530" actId="20577"/>
          <ac:spMkLst>
            <pc:docMk/>
            <pc:sldMk cId="3026883473" sldId="260"/>
            <ac:spMk id="39" creationId="{7C069E96-2248-4155-A09E-FB8F66A6451F}"/>
          </ac:spMkLst>
        </pc:spChg>
        <pc:spChg chg="add mod">
          <ac:chgData name="藤田 政博" userId="34b5b6779749c7e2" providerId="LiveId" clId="{81942F8D-E4EB-4907-960A-6F6C5C9464D7}" dt="2021-01-17T02:34:07.494" v="1314" actId="20577"/>
          <ac:spMkLst>
            <pc:docMk/>
            <pc:sldMk cId="3026883473" sldId="260"/>
            <ac:spMk id="41" creationId="{6AAE0E84-E2EC-4ECE-9F8F-59A5A5B0C118}"/>
          </ac:spMkLst>
        </pc:spChg>
        <pc:picChg chg="add mod">
          <ac:chgData name="藤田 政博" userId="34b5b6779749c7e2" providerId="LiveId" clId="{81942F8D-E4EB-4907-960A-6F6C5C9464D7}" dt="2021-01-17T02:34:16.778" v="1326" actId="1036"/>
          <ac:picMkLst>
            <pc:docMk/>
            <pc:sldMk cId="3026883473" sldId="260"/>
            <ac:picMk id="5" creationId="{84329267-49A8-42A4-BD7A-3874E2C1E17B}"/>
          </ac:picMkLst>
        </pc:picChg>
        <pc:cxnChg chg="add mod">
          <ac:chgData name="藤田 政博" userId="34b5b6779749c7e2" providerId="LiveId" clId="{81942F8D-E4EB-4907-960A-6F6C5C9464D7}" dt="2021-01-17T02:34:16.778" v="1326" actId="1036"/>
          <ac:cxnSpMkLst>
            <pc:docMk/>
            <pc:sldMk cId="3026883473" sldId="260"/>
            <ac:cxnSpMk id="6" creationId="{F0627ED4-E466-4769-885B-CDCE1FE1241B}"/>
          </ac:cxnSpMkLst>
        </pc:cxnChg>
        <pc:cxnChg chg="add mod">
          <ac:chgData name="藤田 政博" userId="34b5b6779749c7e2" providerId="LiveId" clId="{81942F8D-E4EB-4907-960A-6F6C5C9464D7}" dt="2021-01-17T02:34:16.778" v="1326" actId="1036"/>
          <ac:cxnSpMkLst>
            <pc:docMk/>
            <pc:sldMk cId="3026883473" sldId="260"/>
            <ac:cxnSpMk id="7" creationId="{E4618918-3EF0-4454-9C5F-99A867A9DB80}"/>
          </ac:cxnSpMkLst>
        </pc:cxnChg>
        <pc:cxnChg chg="add del mod">
          <ac:chgData name="藤田 政博" userId="34b5b6779749c7e2" providerId="LiveId" clId="{81942F8D-E4EB-4907-960A-6F6C5C9464D7}" dt="2021-01-17T02:18:22.990" v="398" actId="478"/>
          <ac:cxnSpMkLst>
            <pc:docMk/>
            <pc:sldMk cId="3026883473" sldId="260"/>
            <ac:cxnSpMk id="9" creationId="{80BBB118-6C3B-4180-A9E7-E190E66DF3D1}"/>
          </ac:cxnSpMkLst>
        </pc:cxnChg>
        <pc:cxnChg chg="add mod">
          <ac:chgData name="藤田 政博" userId="34b5b6779749c7e2" providerId="LiveId" clId="{81942F8D-E4EB-4907-960A-6F6C5C9464D7}" dt="2021-01-17T02:34:16.778" v="1326" actId="1036"/>
          <ac:cxnSpMkLst>
            <pc:docMk/>
            <pc:sldMk cId="3026883473" sldId="260"/>
            <ac:cxnSpMk id="11" creationId="{131B459A-62B9-4A03-917C-884E491B6F9B}"/>
          </ac:cxnSpMkLst>
        </pc:cxnChg>
        <pc:cxnChg chg="add mod">
          <ac:chgData name="藤田 政博" userId="34b5b6779749c7e2" providerId="LiveId" clId="{81942F8D-E4EB-4907-960A-6F6C5C9464D7}" dt="2021-01-17T02:34:16.778" v="1326" actId="1036"/>
          <ac:cxnSpMkLst>
            <pc:docMk/>
            <pc:sldMk cId="3026883473" sldId="260"/>
            <ac:cxnSpMk id="16" creationId="{2E5D48CD-8D3A-437D-B249-9A3FBD9DD101}"/>
          </ac:cxnSpMkLst>
        </pc:cxnChg>
        <pc:cxnChg chg="add mod">
          <ac:chgData name="藤田 政博" userId="34b5b6779749c7e2" providerId="LiveId" clId="{81942F8D-E4EB-4907-960A-6F6C5C9464D7}" dt="2021-01-17T02:34:16.778" v="1326" actId="1036"/>
          <ac:cxnSpMkLst>
            <pc:docMk/>
            <pc:sldMk cId="3026883473" sldId="260"/>
            <ac:cxnSpMk id="20" creationId="{BDDCC324-60BE-408C-A42F-63B8D7002509}"/>
          </ac:cxnSpMkLst>
        </pc:cxnChg>
        <pc:cxnChg chg="add mod">
          <ac:chgData name="藤田 政博" userId="34b5b6779749c7e2" providerId="LiveId" clId="{81942F8D-E4EB-4907-960A-6F6C5C9464D7}" dt="2021-01-17T02:34:16.778" v="1326" actId="1036"/>
          <ac:cxnSpMkLst>
            <pc:docMk/>
            <pc:sldMk cId="3026883473" sldId="260"/>
            <ac:cxnSpMk id="23" creationId="{0DD4F842-75B7-47FA-907B-4DB30A8385E9}"/>
          </ac:cxnSpMkLst>
        </pc:cxnChg>
        <pc:cxnChg chg="add mod">
          <ac:chgData name="藤田 政博" userId="34b5b6779749c7e2" providerId="LiveId" clId="{81942F8D-E4EB-4907-960A-6F6C5C9464D7}" dt="2021-01-17T02:34:38.216" v="1327" actId="14100"/>
          <ac:cxnSpMkLst>
            <pc:docMk/>
            <pc:sldMk cId="3026883473" sldId="260"/>
            <ac:cxnSpMk id="25" creationId="{05EF68E6-9B98-4221-979B-4069D86117E7}"/>
          </ac:cxnSpMkLst>
        </pc:cxnChg>
        <pc:cxnChg chg="add mod">
          <ac:chgData name="藤田 政博" userId="34b5b6779749c7e2" providerId="LiveId" clId="{81942F8D-E4EB-4907-960A-6F6C5C9464D7}" dt="2021-01-17T02:34:16.778" v="1326" actId="1036"/>
          <ac:cxnSpMkLst>
            <pc:docMk/>
            <pc:sldMk cId="3026883473" sldId="260"/>
            <ac:cxnSpMk id="27" creationId="{D645651B-7137-40F7-BF79-2E2C16878B12}"/>
          </ac:cxnSpMkLst>
        </pc:cxnChg>
        <pc:cxnChg chg="add mod">
          <ac:chgData name="藤田 政博" userId="34b5b6779749c7e2" providerId="LiveId" clId="{81942F8D-E4EB-4907-960A-6F6C5C9464D7}" dt="2021-01-17T02:38:35.638" v="1549" actId="14100"/>
          <ac:cxnSpMkLst>
            <pc:docMk/>
            <pc:sldMk cId="3026883473" sldId="260"/>
            <ac:cxnSpMk id="43" creationId="{B6CD7A6B-FD5F-410C-A485-A8E4660C1195}"/>
          </ac:cxnSpMkLst>
        </pc:cxnChg>
      </pc:sldChg>
      <pc:sldChg chg="addSp delSp modSp new mod">
        <pc:chgData name="藤田 政博" userId="34b5b6779749c7e2" providerId="LiveId" clId="{81942F8D-E4EB-4907-960A-6F6C5C9464D7}" dt="2021-01-21T14:22:07.570" v="4327"/>
        <pc:sldMkLst>
          <pc:docMk/>
          <pc:sldMk cId="2455227943" sldId="261"/>
        </pc:sldMkLst>
        <pc:spChg chg="mod">
          <ac:chgData name="藤田 政博" userId="34b5b6779749c7e2" providerId="LiveId" clId="{81942F8D-E4EB-4907-960A-6F6C5C9464D7}" dt="2021-01-17T02:44:26.153" v="2156" actId="20577"/>
          <ac:spMkLst>
            <pc:docMk/>
            <pc:sldMk cId="2455227943" sldId="261"/>
            <ac:spMk id="2" creationId="{7158B658-4277-441A-85EC-39140C50B056}"/>
          </ac:spMkLst>
        </pc:spChg>
        <pc:spChg chg="mod">
          <ac:chgData name="藤田 政博" userId="34b5b6779749c7e2" providerId="LiveId" clId="{81942F8D-E4EB-4907-960A-6F6C5C9464D7}" dt="2021-01-17T02:45:39.515" v="2201" actId="20577"/>
          <ac:spMkLst>
            <pc:docMk/>
            <pc:sldMk cId="2455227943" sldId="261"/>
            <ac:spMk id="3" creationId="{D07B51F2-9E64-4372-B461-B30A6E85E931}"/>
          </ac:spMkLst>
        </pc:spChg>
        <pc:spChg chg="add del mod">
          <ac:chgData name="藤田 政博" userId="34b5b6779749c7e2" providerId="LiveId" clId="{81942F8D-E4EB-4907-960A-6F6C5C9464D7}" dt="2021-01-21T14:22:07.570" v="4327"/>
          <ac:spMkLst>
            <pc:docMk/>
            <pc:sldMk cId="2455227943" sldId="261"/>
            <ac:spMk id="4" creationId="{E1165064-D44D-40BB-ADF5-F8DE8F61F8FE}"/>
          </ac:spMkLst>
        </pc:spChg>
      </pc:sldChg>
      <pc:sldChg chg="addSp delSp modSp new mod">
        <pc:chgData name="藤田 政博" userId="34b5b6779749c7e2" providerId="LiveId" clId="{81942F8D-E4EB-4907-960A-6F6C5C9464D7}" dt="2021-01-17T12:31:59.356" v="2463" actId="20577"/>
        <pc:sldMkLst>
          <pc:docMk/>
          <pc:sldMk cId="2635839667" sldId="262"/>
        </pc:sldMkLst>
        <pc:spChg chg="mod">
          <ac:chgData name="藤田 政博" userId="34b5b6779749c7e2" providerId="LiveId" clId="{81942F8D-E4EB-4907-960A-6F6C5C9464D7}" dt="2021-01-17T12:29:14.454" v="2235" actId="20577"/>
          <ac:spMkLst>
            <pc:docMk/>
            <pc:sldMk cId="2635839667" sldId="262"/>
            <ac:spMk id="2" creationId="{959D3E52-DDD7-4A96-A0A5-2330F790C0BF}"/>
          </ac:spMkLst>
        </pc:spChg>
        <pc:spChg chg="del">
          <ac:chgData name="藤田 政博" userId="34b5b6779749c7e2" providerId="LiveId" clId="{81942F8D-E4EB-4907-960A-6F6C5C9464D7}" dt="2021-01-17T12:29:19.427" v="2236" actId="478"/>
          <ac:spMkLst>
            <pc:docMk/>
            <pc:sldMk cId="2635839667" sldId="262"/>
            <ac:spMk id="3" creationId="{6C05586C-EFF3-4072-9B5B-67FDDFA773B8}"/>
          </ac:spMkLst>
        </pc:spChg>
        <pc:spChg chg="add mod">
          <ac:chgData name="藤田 政博" userId="34b5b6779749c7e2" providerId="LiveId" clId="{81942F8D-E4EB-4907-960A-6F6C5C9464D7}" dt="2021-01-17T12:31:59.356" v="2463" actId="20577"/>
          <ac:spMkLst>
            <pc:docMk/>
            <pc:sldMk cId="2635839667" sldId="262"/>
            <ac:spMk id="8" creationId="{BB6964E2-621E-44BD-B7BE-2690357BE5AE}"/>
          </ac:spMkLst>
        </pc:spChg>
        <pc:picChg chg="add del mod">
          <ac:chgData name="藤田 政博" userId="34b5b6779749c7e2" providerId="LiveId" clId="{81942F8D-E4EB-4907-960A-6F6C5C9464D7}" dt="2021-01-17T12:30:11.132" v="2244" actId="478"/>
          <ac:picMkLst>
            <pc:docMk/>
            <pc:sldMk cId="2635839667" sldId="262"/>
            <ac:picMk id="5" creationId="{6BC1383A-2EC4-48A8-827C-C5C6876E160D}"/>
          </ac:picMkLst>
        </pc:picChg>
        <pc:picChg chg="add mod">
          <ac:chgData name="藤田 政博" userId="34b5b6779749c7e2" providerId="LiveId" clId="{81942F8D-E4EB-4907-960A-6F6C5C9464D7}" dt="2021-01-17T12:30:18.365" v="2246" actId="14100"/>
          <ac:picMkLst>
            <pc:docMk/>
            <pc:sldMk cId="2635839667" sldId="262"/>
            <ac:picMk id="7" creationId="{AA93E19C-C220-43FD-9557-52ABC9DB4F37}"/>
          </ac:picMkLst>
        </pc:picChg>
      </pc:sldChg>
      <pc:sldChg chg="addSp delSp modSp new mod">
        <pc:chgData name="藤田 政博" userId="34b5b6779749c7e2" providerId="LiveId" clId="{81942F8D-E4EB-4907-960A-6F6C5C9464D7}" dt="2021-01-17T12:33:50.922" v="2759" actId="1076"/>
        <pc:sldMkLst>
          <pc:docMk/>
          <pc:sldMk cId="2429312511" sldId="263"/>
        </pc:sldMkLst>
        <pc:spChg chg="del">
          <ac:chgData name="藤田 政博" userId="34b5b6779749c7e2" providerId="LiveId" clId="{81942F8D-E4EB-4907-960A-6F6C5C9464D7}" dt="2021-01-17T12:29:43.648" v="2240" actId="478"/>
          <ac:spMkLst>
            <pc:docMk/>
            <pc:sldMk cId="2429312511" sldId="263"/>
            <ac:spMk id="2" creationId="{A32BA5C5-AADA-4B45-B838-D0DA1E8A669D}"/>
          </ac:spMkLst>
        </pc:spChg>
        <pc:spChg chg="del">
          <ac:chgData name="藤田 政博" userId="34b5b6779749c7e2" providerId="LiveId" clId="{81942F8D-E4EB-4907-960A-6F6C5C9464D7}" dt="2021-01-17T12:29:43.648" v="2240" actId="478"/>
          <ac:spMkLst>
            <pc:docMk/>
            <pc:sldMk cId="2429312511" sldId="263"/>
            <ac:spMk id="3" creationId="{E5236BFE-0A18-4865-BCCF-23BD9204B6EC}"/>
          </ac:spMkLst>
        </pc:spChg>
        <pc:spChg chg="add mod">
          <ac:chgData name="藤田 政博" userId="34b5b6779749c7e2" providerId="LiveId" clId="{81942F8D-E4EB-4907-960A-6F6C5C9464D7}" dt="2021-01-17T12:33:47.028" v="2758" actId="20577"/>
          <ac:spMkLst>
            <pc:docMk/>
            <pc:sldMk cId="2429312511" sldId="263"/>
            <ac:spMk id="5" creationId="{A1752B7E-A61A-4333-AAF8-6228D5EC847F}"/>
          </ac:spMkLst>
        </pc:spChg>
        <pc:picChg chg="add mod">
          <ac:chgData name="藤田 政博" userId="34b5b6779749c7e2" providerId="LiveId" clId="{81942F8D-E4EB-4907-960A-6F6C5C9464D7}" dt="2021-01-17T12:33:50.922" v="2759" actId="1076"/>
          <ac:picMkLst>
            <pc:docMk/>
            <pc:sldMk cId="2429312511" sldId="263"/>
            <ac:picMk id="4" creationId="{8BB6CF7F-9C14-4F75-A429-92F70EE3DDA0}"/>
          </ac:picMkLst>
        </pc:picChg>
      </pc:sldChg>
      <pc:sldChg chg="modSp new mod">
        <pc:chgData name="藤田 政博" userId="34b5b6779749c7e2" providerId="LiveId" clId="{81942F8D-E4EB-4907-960A-6F6C5C9464D7}" dt="2021-01-21T14:25:18.342" v="4538" actId="20577"/>
        <pc:sldMkLst>
          <pc:docMk/>
          <pc:sldMk cId="1189303563" sldId="264"/>
        </pc:sldMkLst>
        <pc:spChg chg="mod">
          <ac:chgData name="藤田 政博" userId="34b5b6779749c7e2" providerId="LiveId" clId="{81942F8D-E4EB-4907-960A-6F6C5C9464D7}" dt="2021-01-21T14:04:20.389" v="2827" actId="20577"/>
          <ac:spMkLst>
            <pc:docMk/>
            <pc:sldMk cId="1189303563" sldId="264"/>
            <ac:spMk id="2" creationId="{3FB22186-31AE-4DB3-9032-C34CFAF18DE8}"/>
          </ac:spMkLst>
        </pc:spChg>
        <pc:spChg chg="mod">
          <ac:chgData name="藤田 政博" userId="34b5b6779749c7e2" providerId="LiveId" clId="{81942F8D-E4EB-4907-960A-6F6C5C9464D7}" dt="2021-01-21T14:25:18.342" v="4538" actId="20577"/>
          <ac:spMkLst>
            <pc:docMk/>
            <pc:sldMk cId="1189303563" sldId="264"/>
            <ac:spMk id="3" creationId="{8983EF6A-3666-4805-9172-3B3BD6674442}"/>
          </ac:spMkLst>
        </pc:spChg>
      </pc:sldChg>
      <pc:sldChg chg="addSp delSp modSp new mod">
        <pc:chgData name="藤田 政博" userId="34b5b6779749c7e2" providerId="LiveId" clId="{81942F8D-E4EB-4907-960A-6F6C5C9464D7}" dt="2021-01-21T14:25:58.961" v="4553" actId="1038"/>
        <pc:sldMkLst>
          <pc:docMk/>
          <pc:sldMk cId="1206092433" sldId="265"/>
        </pc:sldMkLst>
        <pc:spChg chg="del">
          <ac:chgData name="藤田 政博" userId="34b5b6779749c7e2" providerId="LiveId" clId="{81942F8D-E4EB-4907-960A-6F6C5C9464D7}" dt="2021-01-21T14:07:33.012" v="3356" actId="478"/>
          <ac:spMkLst>
            <pc:docMk/>
            <pc:sldMk cId="1206092433" sldId="265"/>
            <ac:spMk id="2" creationId="{7EE4A858-33EC-4006-89A3-09F37A87D77D}"/>
          </ac:spMkLst>
        </pc:spChg>
        <pc:spChg chg="del">
          <ac:chgData name="藤田 政博" userId="34b5b6779749c7e2" providerId="LiveId" clId="{81942F8D-E4EB-4907-960A-6F6C5C9464D7}" dt="2021-01-21T14:07:33.012" v="3356" actId="478"/>
          <ac:spMkLst>
            <pc:docMk/>
            <pc:sldMk cId="1206092433" sldId="265"/>
            <ac:spMk id="3" creationId="{EF77A7F7-F76D-4270-B229-F4B2D103E312}"/>
          </ac:spMkLst>
        </pc:spChg>
        <pc:spChg chg="add mod">
          <ac:chgData name="藤田 政博" userId="34b5b6779749c7e2" providerId="LiveId" clId="{81942F8D-E4EB-4907-960A-6F6C5C9464D7}" dt="2021-01-21T14:25:28.165" v="4539"/>
          <ac:spMkLst>
            <pc:docMk/>
            <pc:sldMk cId="1206092433" sldId="265"/>
            <ac:spMk id="12" creationId="{BA4C35EB-7E97-424F-807C-7F7C43870D33}"/>
          </ac:spMkLst>
        </pc:spChg>
        <pc:spChg chg="add mod">
          <ac:chgData name="藤田 政博" userId="34b5b6779749c7e2" providerId="LiveId" clId="{81942F8D-E4EB-4907-960A-6F6C5C9464D7}" dt="2021-01-21T14:25:39.602" v="4543" actId="20577"/>
          <ac:spMkLst>
            <pc:docMk/>
            <pc:sldMk cId="1206092433" sldId="265"/>
            <ac:spMk id="16" creationId="{A9707738-0E25-4C11-8861-93D7ACEA39CA}"/>
          </ac:spMkLst>
        </pc:spChg>
        <pc:spChg chg="add mod">
          <ac:chgData name="藤田 政博" userId="34b5b6779749c7e2" providerId="LiveId" clId="{81942F8D-E4EB-4907-960A-6F6C5C9464D7}" dt="2021-01-21T14:25:58.961" v="4553" actId="1038"/>
          <ac:spMkLst>
            <pc:docMk/>
            <pc:sldMk cId="1206092433" sldId="265"/>
            <ac:spMk id="20" creationId="{E5751C0F-2C11-4C8A-8065-1119256BB692}"/>
          </ac:spMkLst>
        </pc:spChg>
        <pc:spChg chg="add mod">
          <ac:chgData name="藤田 政博" userId="34b5b6779749c7e2" providerId="LiveId" clId="{81942F8D-E4EB-4907-960A-6F6C5C9464D7}" dt="2021-01-21T14:14:35.344" v="3781" actId="1076"/>
          <ac:spMkLst>
            <pc:docMk/>
            <pc:sldMk cId="1206092433" sldId="265"/>
            <ac:spMk id="21" creationId="{3234B097-2805-407A-A5F8-4848119634DE}"/>
          </ac:spMkLst>
        </pc:spChg>
        <pc:picChg chg="add mod">
          <ac:chgData name="藤田 政博" userId="34b5b6779749c7e2" providerId="LiveId" clId="{81942F8D-E4EB-4907-960A-6F6C5C9464D7}" dt="2021-01-21T14:07:40.709" v="3360" actId="962"/>
          <ac:picMkLst>
            <pc:docMk/>
            <pc:sldMk cId="1206092433" sldId="265"/>
            <ac:picMk id="5" creationId="{620E29C8-03A5-4AC8-A8CA-352D138CA6B3}"/>
          </ac:picMkLst>
        </pc:picChg>
        <pc:picChg chg="add del mod">
          <ac:chgData name="藤田 政博" userId="34b5b6779749c7e2" providerId="LiveId" clId="{81942F8D-E4EB-4907-960A-6F6C5C9464D7}" dt="2021-01-21T14:08:29.807" v="3369" actId="21"/>
          <ac:picMkLst>
            <pc:docMk/>
            <pc:sldMk cId="1206092433" sldId="265"/>
            <ac:picMk id="7" creationId="{FAB20B1F-EBC7-4CE3-988E-FEEF3C1A6989}"/>
          </ac:picMkLst>
        </pc:picChg>
        <pc:cxnChg chg="add mod">
          <ac:chgData name="藤田 政博" userId="34b5b6779749c7e2" providerId="LiveId" clId="{81942F8D-E4EB-4907-960A-6F6C5C9464D7}" dt="2021-01-21T14:09:48.835" v="3378" actId="14100"/>
          <ac:cxnSpMkLst>
            <pc:docMk/>
            <pc:sldMk cId="1206092433" sldId="265"/>
            <ac:cxnSpMk id="9" creationId="{56AE11D8-EDF4-4031-9C2F-AB118E272367}"/>
          </ac:cxnSpMkLst>
        </pc:cxnChg>
        <pc:cxnChg chg="add mod">
          <ac:chgData name="藤田 政博" userId="34b5b6779749c7e2" providerId="LiveId" clId="{81942F8D-E4EB-4907-960A-6F6C5C9464D7}" dt="2021-01-21T14:10:53.484" v="3480" actId="14100"/>
          <ac:cxnSpMkLst>
            <pc:docMk/>
            <pc:sldMk cId="1206092433" sldId="265"/>
            <ac:cxnSpMk id="13" creationId="{CDA3E657-4894-47D6-BED8-CA658E1F9EA5}"/>
          </ac:cxnSpMkLst>
        </pc:cxnChg>
        <pc:cxnChg chg="add mod">
          <ac:chgData name="藤田 政博" userId="34b5b6779749c7e2" providerId="LiveId" clId="{81942F8D-E4EB-4907-960A-6F6C5C9464D7}" dt="2021-01-21T14:12:07.511" v="3548" actId="14100"/>
          <ac:cxnSpMkLst>
            <pc:docMk/>
            <pc:sldMk cId="1206092433" sldId="265"/>
            <ac:cxnSpMk id="17" creationId="{CAA49721-6A6E-49D1-B8C2-0917ACEA203C}"/>
          </ac:cxnSpMkLst>
        </pc:cxnChg>
      </pc:sldChg>
      <pc:sldChg chg="addSp delSp modSp new mod">
        <pc:chgData name="藤田 政博" userId="34b5b6779749c7e2" providerId="LiveId" clId="{81942F8D-E4EB-4907-960A-6F6C5C9464D7}" dt="2021-01-21T14:26:32.756" v="4566"/>
        <pc:sldMkLst>
          <pc:docMk/>
          <pc:sldMk cId="929852961" sldId="266"/>
        </pc:sldMkLst>
        <pc:spChg chg="del">
          <ac:chgData name="藤田 政博" userId="34b5b6779749c7e2" providerId="LiveId" clId="{81942F8D-E4EB-4907-960A-6F6C5C9464D7}" dt="2021-01-21T14:08:36.053" v="3370" actId="478"/>
          <ac:spMkLst>
            <pc:docMk/>
            <pc:sldMk cId="929852961" sldId="266"/>
            <ac:spMk id="2" creationId="{2BF24383-8580-4BCF-B442-1E4579754FEE}"/>
          </ac:spMkLst>
        </pc:spChg>
        <pc:spChg chg="del">
          <ac:chgData name="藤田 政博" userId="34b5b6779749c7e2" providerId="LiveId" clId="{81942F8D-E4EB-4907-960A-6F6C5C9464D7}" dt="2021-01-21T14:08:36.053" v="3370" actId="478"/>
          <ac:spMkLst>
            <pc:docMk/>
            <pc:sldMk cId="929852961" sldId="266"/>
            <ac:spMk id="3" creationId="{E098DFB8-9F52-496A-BF15-47B9B6DC4529}"/>
          </ac:spMkLst>
        </pc:spChg>
        <pc:spChg chg="add mod">
          <ac:chgData name="藤田 政博" userId="34b5b6779749c7e2" providerId="LiveId" clId="{81942F8D-E4EB-4907-960A-6F6C5C9464D7}" dt="2021-01-21T14:15:45.910" v="3909" actId="1076"/>
          <ac:spMkLst>
            <pc:docMk/>
            <pc:sldMk cId="929852961" sldId="266"/>
            <ac:spMk id="5" creationId="{AF69B0D9-382A-4504-A955-261D37A4F62A}"/>
          </ac:spMkLst>
        </pc:spChg>
        <pc:spChg chg="add mod">
          <ac:chgData name="藤田 政博" userId="34b5b6779749c7e2" providerId="LiveId" clId="{81942F8D-E4EB-4907-960A-6F6C5C9464D7}" dt="2021-01-21T14:26:17.630" v="4565" actId="1036"/>
          <ac:spMkLst>
            <pc:docMk/>
            <pc:sldMk cId="929852961" sldId="266"/>
            <ac:spMk id="7" creationId="{BC0D151D-201A-424E-8A6F-D36FA95438B2}"/>
          </ac:spMkLst>
        </pc:spChg>
        <pc:spChg chg="add mod">
          <ac:chgData name="藤田 政博" userId="34b5b6779749c7e2" providerId="LiveId" clId="{81942F8D-E4EB-4907-960A-6F6C5C9464D7}" dt="2021-01-21T14:17:24.584" v="4025" actId="14100"/>
          <ac:spMkLst>
            <pc:docMk/>
            <pc:sldMk cId="929852961" sldId="266"/>
            <ac:spMk id="14" creationId="{65C18A13-6D00-4009-A4E9-D3BA2B8D2EA1}"/>
          </ac:spMkLst>
        </pc:spChg>
        <pc:spChg chg="add mod">
          <ac:chgData name="藤田 政博" userId="34b5b6779749c7e2" providerId="LiveId" clId="{81942F8D-E4EB-4907-960A-6F6C5C9464D7}" dt="2021-01-21T14:17:49.775" v="4064" actId="20577"/>
          <ac:spMkLst>
            <pc:docMk/>
            <pc:sldMk cId="929852961" sldId="266"/>
            <ac:spMk id="16" creationId="{B0A0D03C-2326-4F83-8D18-E1C8AEA2937B}"/>
          </ac:spMkLst>
        </pc:spChg>
        <pc:spChg chg="add mod">
          <ac:chgData name="藤田 政博" userId="34b5b6779749c7e2" providerId="LiveId" clId="{81942F8D-E4EB-4907-960A-6F6C5C9464D7}" dt="2021-01-21T14:19:03.424" v="4144" actId="1037"/>
          <ac:spMkLst>
            <pc:docMk/>
            <pc:sldMk cId="929852961" sldId="266"/>
            <ac:spMk id="17" creationId="{26C45DDE-9437-4D3E-A7A7-0C02D6E4A64F}"/>
          </ac:spMkLst>
        </pc:spChg>
        <pc:spChg chg="add mod">
          <ac:chgData name="藤田 政博" userId="34b5b6779749c7e2" providerId="LiveId" clId="{81942F8D-E4EB-4907-960A-6F6C5C9464D7}" dt="2021-01-21T14:26:32.756" v="4566"/>
          <ac:spMkLst>
            <pc:docMk/>
            <pc:sldMk cId="929852961" sldId="266"/>
            <ac:spMk id="20" creationId="{A9D5F90A-0765-4261-BF64-C8884DDE6043}"/>
          </ac:spMkLst>
        </pc:spChg>
        <pc:picChg chg="add mod">
          <ac:chgData name="藤田 政博" userId="34b5b6779749c7e2" providerId="LiveId" clId="{81942F8D-E4EB-4907-960A-6F6C5C9464D7}" dt="2021-01-21T14:08:43.683" v="3372" actId="1076"/>
          <ac:picMkLst>
            <pc:docMk/>
            <pc:sldMk cId="929852961" sldId="266"/>
            <ac:picMk id="4" creationId="{1367C6F6-5384-430B-A1F0-6AD33440DD88}"/>
          </ac:picMkLst>
        </pc:picChg>
        <pc:cxnChg chg="add mod">
          <ac:chgData name="藤田 政博" userId="34b5b6779749c7e2" providerId="LiveId" clId="{81942F8D-E4EB-4907-960A-6F6C5C9464D7}" dt="2021-01-21T14:16:33.580" v="3962" actId="14100"/>
          <ac:cxnSpMkLst>
            <pc:docMk/>
            <pc:sldMk cId="929852961" sldId="266"/>
            <ac:cxnSpMk id="6" creationId="{3F0BA7CF-81E6-4BA3-AD7A-48C6901207E6}"/>
          </ac:cxnSpMkLst>
        </pc:cxnChg>
        <pc:cxnChg chg="add mod">
          <ac:chgData name="藤田 政博" userId="34b5b6779749c7e2" providerId="LiveId" clId="{81942F8D-E4EB-4907-960A-6F6C5C9464D7}" dt="2021-01-21T14:16:50.422" v="3967" actId="14100"/>
          <ac:cxnSpMkLst>
            <pc:docMk/>
            <pc:sldMk cId="929852961" sldId="266"/>
            <ac:cxnSpMk id="9" creationId="{08AB3BDE-0402-4FF2-BF78-C7DF93E07F6A}"/>
          </ac:cxnSpMkLst>
        </pc:cxnChg>
        <pc:cxnChg chg="add mod">
          <ac:chgData name="藤田 政博" userId="34b5b6779749c7e2" providerId="LiveId" clId="{81942F8D-E4EB-4907-960A-6F6C5C9464D7}" dt="2021-01-21T14:17:33.745" v="4041" actId="1036"/>
          <ac:cxnSpMkLst>
            <pc:docMk/>
            <pc:sldMk cId="929852961" sldId="266"/>
            <ac:cxnSpMk id="15" creationId="{2E99A0DF-5A79-4851-B60E-5A51305007C5}"/>
          </ac:cxnSpMkLst>
        </pc:cxnChg>
        <pc:cxnChg chg="add mod">
          <ac:chgData name="藤田 政博" userId="34b5b6779749c7e2" providerId="LiveId" clId="{81942F8D-E4EB-4907-960A-6F6C5C9464D7}" dt="2021-01-21T14:19:00.184" v="4138" actId="14100"/>
          <ac:cxnSpMkLst>
            <pc:docMk/>
            <pc:sldMk cId="929852961" sldId="266"/>
            <ac:cxnSpMk id="18" creationId="{5888DF9A-AE7B-4EBF-9B83-ACBF9E2C4FED}"/>
          </ac:cxnSpMkLst>
        </pc:cxnChg>
        <pc:cxnChg chg="add mod">
          <ac:chgData name="藤田 政博" userId="34b5b6779749c7e2" providerId="LiveId" clId="{81942F8D-E4EB-4907-960A-6F6C5C9464D7}" dt="2021-01-21T14:18:45.691" v="4134" actId="1076"/>
          <ac:cxnSpMkLst>
            <pc:docMk/>
            <pc:sldMk cId="929852961" sldId="266"/>
            <ac:cxnSpMk id="19" creationId="{57D8B852-4D9A-4C85-AC8F-688345C696E3}"/>
          </ac:cxnSpMkLst>
        </pc:cxnChg>
      </pc:sldChg>
      <pc:sldChg chg="addSp delSp modSp new mod">
        <pc:chgData name="藤田 政博" userId="34b5b6779749c7e2" providerId="LiveId" clId="{81942F8D-E4EB-4907-960A-6F6C5C9464D7}" dt="2021-01-21T14:21:48.822" v="4325" actId="20577"/>
        <pc:sldMkLst>
          <pc:docMk/>
          <pc:sldMk cId="2414764734" sldId="267"/>
        </pc:sldMkLst>
        <pc:spChg chg="del">
          <ac:chgData name="藤田 政博" userId="34b5b6779749c7e2" providerId="LiveId" clId="{81942F8D-E4EB-4907-960A-6F6C5C9464D7}" dt="2021-01-21T14:20:36.650" v="4245" actId="478"/>
          <ac:spMkLst>
            <pc:docMk/>
            <pc:sldMk cId="2414764734" sldId="267"/>
            <ac:spMk id="2" creationId="{810ED408-1652-4058-A163-941EA048FBE0}"/>
          </ac:spMkLst>
        </pc:spChg>
        <pc:spChg chg="del">
          <ac:chgData name="藤田 政博" userId="34b5b6779749c7e2" providerId="LiveId" clId="{81942F8D-E4EB-4907-960A-6F6C5C9464D7}" dt="2021-01-21T14:20:36.650" v="4245" actId="478"/>
          <ac:spMkLst>
            <pc:docMk/>
            <pc:sldMk cId="2414764734" sldId="267"/>
            <ac:spMk id="3" creationId="{AE861A2B-AFE5-4BB4-9164-7D34823D8544}"/>
          </ac:spMkLst>
        </pc:spChg>
        <pc:spChg chg="add mod">
          <ac:chgData name="藤田 政博" userId="34b5b6779749c7e2" providerId="LiveId" clId="{81942F8D-E4EB-4907-960A-6F6C5C9464D7}" dt="2021-01-21T14:21:48.822" v="4325" actId="20577"/>
          <ac:spMkLst>
            <pc:docMk/>
            <pc:sldMk cId="2414764734" sldId="267"/>
            <ac:spMk id="4" creationId="{5A604805-0478-43D2-A029-AA124DA4502D}"/>
          </ac:spMkLst>
        </pc:spChg>
      </pc:sldChg>
      <pc:sldChg chg="addSp delSp modSp new mod">
        <pc:chgData name="藤田 政博" userId="34b5b6779749c7e2" providerId="LiveId" clId="{81942F8D-E4EB-4907-960A-6F6C5C9464D7}" dt="2021-01-21T14:23:07.255" v="4435" actId="20577"/>
        <pc:sldMkLst>
          <pc:docMk/>
          <pc:sldMk cId="1244921545" sldId="268"/>
        </pc:sldMkLst>
        <pc:spChg chg="del">
          <ac:chgData name="藤田 政博" userId="34b5b6779749c7e2" providerId="LiveId" clId="{81942F8D-E4EB-4907-960A-6F6C5C9464D7}" dt="2021-01-21T14:22:13.896" v="4329" actId="478"/>
          <ac:spMkLst>
            <pc:docMk/>
            <pc:sldMk cId="1244921545" sldId="268"/>
            <ac:spMk id="2" creationId="{411E2D2F-7C41-450F-9C09-4AC217980A86}"/>
          </ac:spMkLst>
        </pc:spChg>
        <pc:spChg chg="del">
          <ac:chgData name="藤田 政博" userId="34b5b6779749c7e2" providerId="LiveId" clId="{81942F8D-E4EB-4907-960A-6F6C5C9464D7}" dt="2021-01-21T14:22:13.896" v="4329" actId="478"/>
          <ac:spMkLst>
            <pc:docMk/>
            <pc:sldMk cId="1244921545" sldId="268"/>
            <ac:spMk id="3" creationId="{B54C2E05-D706-4B92-A0B2-D01B483DBD70}"/>
          </ac:spMkLst>
        </pc:spChg>
        <pc:spChg chg="add mod">
          <ac:chgData name="藤田 政博" userId="34b5b6779749c7e2" providerId="LiveId" clId="{81942F8D-E4EB-4907-960A-6F6C5C9464D7}" dt="2021-01-21T14:23:07.255" v="4435" actId="20577"/>
          <ac:spMkLst>
            <pc:docMk/>
            <pc:sldMk cId="1244921545" sldId="268"/>
            <ac:spMk id="4" creationId="{DBF4C2FD-2368-4C6C-B100-77CC2B155105}"/>
          </ac:spMkLst>
        </pc:spChg>
      </pc:sldChg>
      <pc:sldChg chg="addSp delSp modSp new mod">
        <pc:chgData name="藤田 政博" userId="34b5b6779749c7e2" providerId="LiveId" clId="{81942F8D-E4EB-4907-960A-6F6C5C9464D7}" dt="2021-01-21T14:27:20.530" v="4570" actId="20577"/>
        <pc:sldMkLst>
          <pc:docMk/>
          <pc:sldMk cId="1019547059" sldId="269"/>
        </pc:sldMkLst>
        <pc:spChg chg="del">
          <ac:chgData name="藤田 政博" userId="34b5b6779749c7e2" providerId="LiveId" clId="{81942F8D-E4EB-4907-960A-6F6C5C9464D7}" dt="2021-01-21T14:23:32.581" v="4437" actId="478"/>
          <ac:spMkLst>
            <pc:docMk/>
            <pc:sldMk cId="1019547059" sldId="269"/>
            <ac:spMk id="2" creationId="{ABAAE913-5ECB-496E-A928-BA2E44228A77}"/>
          </ac:spMkLst>
        </pc:spChg>
        <pc:spChg chg="del">
          <ac:chgData name="藤田 政博" userId="34b5b6779749c7e2" providerId="LiveId" clId="{81942F8D-E4EB-4907-960A-6F6C5C9464D7}" dt="2021-01-21T14:23:32.581" v="4437" actId="478"/>
          <ac:spMkLst>
            <pc:docMk/>
            <pc:sldMk cId="1019547059" sldId="269"/>
            <ac:spMk id="3" creationId="{806298E1-FF66-46C5-B240-FEDB55DEA4AB}"/>
          </ac:spMkLst>
        </pc:spChg>
        <pc:spChg chg="add mod">
          <ac:chgData name="藤田 政博" userId="34b5b6779749c7e2" providerId="LiveId" clId="{81942F8D-E4EB-4907-960A-6F6C5C9464D7}" dt="2021-01-21T14:27:20.530" v="4570" actId="20577"/>
          <ac:spMkLst>
            <pc:docMk/>
            <pc:sldMk cId="1019547059" sldId="269"/>
            <ac:spMk id="4" creationId="{C491F342-4939-463C-996A-1ADEFCA723DB}"/>
          </ac:spMkLst>
        </pc:spChg>
      </pc:sldChg>
      <pc:sldChg chg="addSp delSp modSp new mod">
        <pc:chgData name="藤田 政博" userId="34b5b6779749c7e2" providerId="LiveId" clId="{81942F8D-E4EB-4907-960A-6F6C5C9464D7}" dt="2021-01-21T14:39:46.582" v="5159" actId="20577"/>
        <pc:sldMkLst>
          <pc:docMk/>
          <pc:sldMk cId="3389617835" sldId="270"/>
        </pc:sldMkLst>
        <pc:spChg chg="del">
          <ac:chgData name="藤田 政博" userId="34b5b6779749c7e2" providerId="LiveId" clId="{81942F8D-E4EB-4907-960A-6F6C5C9464D7}" dt="2021-01-21T14:34:46.044" v="4572" actId="478"/>
          <ac:spMkLst>
            <pc:docMk/>
            <pc:sldMk cId="3389617835" sldId="270"/>
            <ac:spMk id="2" creationId="{2DAF9C45-4C76-4B91-9D6B-473D17D0737D}"/>
          </ac:spMkLst>
        </pc:spChg>
        <pc:spChg chg="del">
          <ac:chgData name="藤田 政博" userId="34b5b6779749c7e2" providerId="LiveId" clId="{81942F8D-E4EB-4907-960A-6F6C5C9464D7}" dt="2021-01-21T14:34:46.044" v="4572" actId="478"/>
          <ac:spMkLst>
            <pc:docMk/>
            <pc:sldMk cId="3389617835" sldId="270"/>
            <ac:spMk id="3" creationId="{BE3A97BF-525D-4754-AEC7-800261488036}"/>
          </ac:spMkLst>
        </pc:spChg>
        <pc:spChg chg="add mod">
          <ac:chgData name="藤田 政博" userId="34b5b6779749c7e2" providerId="LiveId" clId="{81942F8D-E4EB-4907-960A-6F6C5C9464D7}" dt="2021-01-21T14:35:12.425" v="4600"/>
          <ac:spMkLst>
            <pc:docMk/>
            <pc:sldMk cId="3389617835" sldId="270"/>
            <ac:spMk id="6" creationId="{E2372D90-975D-447E-BDF7-1128E0E2224F}"/>
          </ac:spMkLst>
        </pc:spChg>
        <pc:spChg chg="add mod">
          <ac:chgData name="藤田 政博" userId="34b5b6779749c7e2" providerId="LiveId" clId="{81942F8D-E4EB-4907-960A-6F6C5C9464D7}" dt="2021-01-21T14:39:46.582" v="5159" actId="20577"/>
          <ac:spMkLst>
            <pc:docMk/>
            <pc:sldMk cId="3389617835" sldId="270"/>
            <ac:spMk id="8" creationId="{9C7D4095-E7AA-49C4-A782-4DE3A7AA2C65}"/>
          </ac:spMkLst>
        </pc:spChg>
        <pc:picChg chg="add mod">
          <ac:chgData name="藤田 政博" userId="34b5b6779749c7e2" providerId="LiveId" clId="{81942F8D-E4EB-4907-960A-6F6C5C9464D7}" dt="2021-01-21T14:35:31.738" v="4605" actId="1076"/>
          <ac:picMkLst>
            <pc:docMk/>
            <pc:sldMk cId="3389617835" sldId="270"/>
            <ac:picMk id="5" creationId="{B7BCB4B4-6346-4DEF-8BA4-AB7190AC2759}"/>
          </ac:picMkLst>
        </pc:picChg>
        <pc:cxnChg chg="add mod">
          <ac:chgData name="藤田 政博" userId="34b5b6779749c7e2" providerId="LiveId" clId="{81942F8D-E4EB-4907-960A-6F6C5C9464D7}" dt="2021-01-21T14:35:53.622" v="4613" actId="1038"/>
          <ac:cxnSpMkLst>
            <pc:docMk/>
            <pc:sldMk cId="3389617835" sldId="270"/>
            <ac:cxnSpMk id="7" creationId="{FF85A6CE-0161-4971-8263-C63A9E000370}"/>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2DBD79-E851-4C16-A9A6-7B3D388DD8E2}"/>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7244DA62-C1C5-4B65-B949-CBEEE04F9F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2DDEB38-810A-46E6-BD5A-47B0999FA691}"/>
              </a:ext>
            </a:extLst>
          </p:cNvPr>
          <p:cNvSpPr>
            <a:spLocks noGrp="1"/>
          </p:cNvSpPr>
          <p:nvPr>
            <p:ph type="dt" sz="half" idx="10"/>
          </p:nvPr>
        </p:nvSpPr>
        <p:spPr/>
        <p:txBody>
          <a:bodyPr/>
          <a:lstStyle/>
          <a:p>
            <a:fld id="{6E25AA53-788E-4E06-A7A9-52F3CB63DF66}" type="datetimeFigureOut">
              <a:rPr kumimoji="1" lang="ja-JP" altLang="en-US" smtClean="0"/>
              <a:t>2021/1/21</a:t>
            </a:fld>
            <a:endParaRPr kumimoji="1" lang="ja-JP" altLang="en-US"/>
          </a:p>
        </p:txBody>
      </p:sp>
      <p:sp>
        <p:nvSpPr>
          <p:cNvPr id="5" name="フッター プレースホルダー 4">
            <a:extLst>
              <a:ext uri="{FF2B5EF4-FFF2-40B4-BE49-F238E27FC236}">
                <a16:creationId xmlns:a16="http://schemas.microsoft.com/office/drawing/2014/main" id="{594584F6-B287-452F-AC5E-DD39D2556F3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9C4F30A-E050-4BAA-A6A9-4A3157903354}"/>
              </a:ext>
            </a:extLst>
          </p:cNvPr>
          <p:cNvSpPr>
            <a:spLocks noGrp="1"/>
          </p:cNvSpPr>
          <p:nvPr>
            <p:ph type="sldNum" sz="quarter" idx="12"/>
          </p:nvPr>
        </p:nvSpPr>
        <p:spPr/>
        <p:txBody>
          <a:bodyPr/>
          <a:lstStyle/>
          <a:p>
            <a:fld id="{F24E7561-0ECF-42EF-AA99-397A2D857CEC}" type="slidenum">
              <a:rPr kumimoji="1" lang="ja-JP" altLang="en-US" smtClean="0"/>
              <a:t>‹#›</a:t>
            </a:fld>
            <a:endParaRPr kumimoji="1" lang="ja-JP" altLang="en-US"/>
          </a:p>
        </p:txBody>
      </p:sp>
    </p:spTree>
    <p:extLst>
      <p:ext uri="{BB962C8B-B14F-4D97-AF65-F5344CB8AC3E}">
        <p14:creationId xmlns:p14="http://schemas.microsoft.com/office/powerpoint/2010/main" val="2763792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BE691E-0432-42CB-AEA1-19B024D3A79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FAEF700-2DD8-4DAA-AC7A-08099A276CF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ABCDBC9-3856-43A2-9E29-23A72328AD69}"/>
              </a:ext>
            </a:extLst>
          </p:cNvPr>
          <p:cNvSpPr>
            <a:spLocks noGrp="1"/>
          </p:cNvSpPr>
          <p:nvPr>
            <p:ph type="dt" sz="half" idx="10"/>
          </p:nvPr>
        </p:nvSpPr>
        <p:spPr/>
        <p:txBody>
          <a:bodyPr/>
          <a:lstStyle/>
          <a:p>
            <a:fld id="{6E25AA53-788E-4E06-A7A9-52F3CB63DF66}" type="datetimeFigureOut">
              <a:rPr kumimoji="1" lang="ja-JP" altLang="en-US" smtClean="0"/>
              <a:t>2021/1/21</a:t>
            </a:fld>
            <a:endParaRPr kumimoji="1" lang="ja-JP" altLang="en-US"/>
          </a:p>
        </p:txBody>
      </p:sp>
      <p:sp>
        <p:nvSpPr>
          <p:cNvPr id="5" name="フッター プレースホルダー 4">
            <a:extLst>
              <a:ext uri="{FF2B5EF4-FFF2-40B4-BE49-F238E27FC236}">
                <a16:creationId xmlns:a16="http://schemas.microsoft.com/office/drawing/2014/main" id="{6E9D63F4-2D3B-4153-BB5D-34E99DE16F0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BF035A3-DF64-4A48-8429-AC5DD1EE842B}"/>
              </a:ext>
            </a:extLst>
          </p:cNvPr>
          <p:cNvSpPr>
            <a:spLocks noGrp="1"/>
          </p:cNvSpPr>
          <p:nvPr>
            <p:ph type="sldNum" sz="quarter" idx="12"/>
          </p:nvPr>
        </p:nvSpPr>
        <p:spPr/>
        <p:txBody>
          <a:bodyPr/>
          <a:lstStyle/>
          <a:p>
            <a:fld id="{F24E7561-0ECF-42EF-AA99-397A2D857CEC}" type="slidenum">
              <a:rPr kumimoji="1" lang="ja-JP" altLang="en-US" smtClean="0"/>
              <a:t>‹#›</a:t>
            </a:fld>
            <a:endParaRPr kumimoji="1" lang="ja-JP" altLang="en-US"/>
          </a:p>
        </p:txBody>
      </p:sp>
    </p:spTree>
    <p:extLst>
      <p:ext uri="{BB962C8B-B14F-4D97-AF65-F5344CB8AC3E}">
        <p14:creationId xmlns:p14="http://schemas.microsoft.com/office/powerpoint/2010/main" val="2384272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EDDF0A-EE8E-49C9-B6B7-98389145E6F3}"/>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0289AA5-B50A-4907-A61F-F783B874F3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C9611E5F-127B-40A3-98FE-2E8683A290B9}"/>
              </a:ext>
            </a:extLst>
          </p:cNvPr>
          <p:cNvSpPr>
            <a:spLocks noGrp="1"/>
          </p:cNvSpPr>
          <p:nvPr>
            <p:ph type="dt" sz="half" idx="10"/>
          </p:nvPr>
        </p:nvSpPr>
        <p:spPr/>
        <p:txBody>
          <a:bodyPr/>
          <a:lstStyle/>
          <a:p>
            <a:fld id="{6E25AA53-788E-4E06-A7A9-52F3CB63DF66}" type="datetimeFigureOut">
              <a:rPr kumimoji="1" lang="ja-JP" altLang="en-US" smtClean="0"/>
              <a:t>2021/1/21</a:t>
            </a:fld>
            <a:endParaRPr kumimoji="1" lang="ja-JP" altLang="en-US"/>
          </a:p>
        </p:txBody>
      </p:sp>
      <p:sp>
        <p:nvSpPr>
          <p:cNvPr id="5" name="フッター プレースホルダー 4">
            <a:extLst>
              <a:ext uri="{FF2B5EF4-FFF2-40B4-BE49-F238E27FC236}">
                <a16:creationId xmlns:a16="http://schemas.microsoft.com/office/drawing/2014/main" id="{D399536E-7607-4580-949B-9EB24746D8B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DFF367C-0B19-4499-A57D-6D3F1E23278F}"/>
              </a:ext>
            </a:extLst>
          </p:cNvPr>
          <p:cNvSpPr>
            <a:spLocks noGrp="1"/>
          </p:cNvSpPr>
          <p:nvPr>
            <p:ph type="sldNum" sz="quarter" idx="12"/>
          </p:nvPr>
        </p:nvSpPr>
        <p:spPr/>
        <p:txBody>
          <a:bodyPr/>
          <a:lstStyle/>
          <a:p>
            <a:fld id="{F24E7561-0ECF-42EF-AA99-397A2D857CEC}" type="slidenum">
              <a:rPr kumimoji="1" lang="ja-JP" altLang="en-US" smtClean="0"/>
              <a:t>‹#›</a:t>
            </a:fld>
            <a:endParaRPr kumimoji="1" lang="ja-JP" altLang="en-US"/>
          </a:p>
        </p:txBody>
      </p:sp>
    </p:spTree>
    <p:extLst>
      <p:ext uri="{BB962C8B-B14F-4D97-AF65-F5344CB8AC3E}">
        <p14:creationId xmlns:p14="http://schemas.microsoft.com/office/powerpoint/2010/main" val="1522430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A4112F9-208B-4B8B-BE43-6394A2A08F1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8B7DCBA-874A-4A5C-B85A-28A14F2A6D0D}"/>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A70B2813-7EAC-45D1-A88D-6537C55839B7}"/>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91163710-BF20-4F8E-A0A4-881F2C44449C}"/>
              </a:ext>
            </a:extLst>
          </p:cNvPr>
          <p:cNvSpPr>
            <a:spLocks noGrp="1"/>
          </p:cNvSpPr>
          <p:nvPr>
            <p:ph type="dt" sz="half" idx="10"/>
          </p:nvPr>
        </p:nvSpPr>
        <p:spPr/>
        <p:txBody>
          <a:bodyPr/>
          <a:lstStyle/>
          <a:p>
            <a:fld id="{6E25AA53-788E-4E06-A7A9-52F3CB63DF66}" type="datetimeFigureOut">
              <a:rPr kumimoji="1" lang="ja-JP" altLang="en-US" smtClean="0"/>
              <a:t>2021/1/21</a:t>
            </a:fld>
            <a:endParaRPr kumimoji="1" lang="ja-JP" altLang="en-US"/>
          </a:p>
        </p:txBody>
      </p:sp>
      <p:sp>
        <p:nvSpPr>
          <p:cNvPr id="6" name="フッター プレースホルダー 5">
            <a:extLst>
              <a:ext uri="{FF2B5EF4-FFF2-40B4-BE49-F238E27FC236}">
                <a16:creationId xmlns:a16="http://schemas.microsoft.com/office/drawing/2014/main" id="{18C6C930-199D-4B08-9A89-D579D33CDED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5BCC853-A638-47D3-84F6-E332E25AB2DA}"/>
              </a:ext>
            </a:extLst>
          </p:cNvPr>
          <p:cNvSpPr>
            <a:spLocks noGrp="1"/>
          </p:cNvSpPr>
          <p:nvPr>
            <p:ph type="sldNum" sz="quarter" idx="12"/>
          </p:nvPr>
        </p:nvSpPr>
        <p:spPr/>
        <p:txBody>
          <a:bodyPr/>
          <a:lstStyle/>
          <a:p>
            <a:fld id="{F24E7561-0ECF-42EF-AA99-397A2D857CEC}" type="slidenum">
              <a:rPr kumimoji="1" lang="ja-JP" altLang="en-US" smtClean="0"/>
              <a:t>‹#›</a:t>
            </a:fld>
            <a:endParaRPr kumimoji="1" lang="ja-JP" altLang="en-US"/>
          </a:p>
        </p:txBody>
      </p:sp>
    </p:spTree>
    <p:extLst>
      <p:ext uri="{BB962C8B-B14F-4D97-AF65-F5344CB8AC3E}">
        <p14:creationId xmlns:p14="http://schemas.microsoft.com/office/powerpoint/2010/main" val="4138222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6FBFED-2BA7-4F20-89AF-0AFD1ACB3B80}"/>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703E237-240B-443E-B610-F3DA38C305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4F7F62B-052E-42B9-B193-9092232411BC}"/>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8B7FF0AE-A731-4B09-BAA6-9BE04E473A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C22AE61-DF52-43C5-AE0E-86935F29FAA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146ED350-0092-4FB2-A68A-8895F8EAE005}"/>
              </a:ext>
            </a:extLst>
          </p:cNvPr>
          <p:cNvSpPr>
            <a:spLocks noGrp="1"/>
          </p:cNvSpPr>
          <p:nvPr>
            <p:ph type="dt" sz="half" idx="10"/>
          </p:nvPr>
        </p:nvSpPr>
        <p:spPr/>
        <p:txBody>
          <a:bodyPr/>
          <a:lstStyle/>
          <a:p>
            <a:fld id="{6E25AA53-788E-4E06-A7A9-52F3CB63DF66}" type="datetimeFigureOut">
              <a:rPr kumimoji="1" lang="ja-JP" altLang="en-US" smtClean="0"/>
              <a:t>2021/1/21</a:t>
            </a:fld>
            <a:endParaRPr kumimoji="1" lang="ja-JP" altLang="en-US"/>
          </a:p>
        </p:txBody>
      </p:sp>
      <p:sp>
        <p:nvSpPr>
          <p:cNvPr id="8" name="フッター プレースホルダー 7">
            <a:extLst>
              <a:ext uri="{FF2B5EF4-FFF2-40B4-BE49-F238E27FC236}">
                <a16:creationId xmlns:a16="http://schemas.microsoft.com/office/drawing/2014/main" id="{5AFAE030-DDF1-46D0-BB1D-9E72C5C90F25}"/>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F3C18A8-D2F0-4073-9DC9-2A4F02E5B421}"/>
              </a:ext>
            </a:extLst>
          </p:cNvPr>
          <p:cNvSpPr>
            <a:spLocks noGrp="1"/>
          </p:cNvSpPr>
          <p:nvPr>
            <p:ph type="sldNum" sz="quarter" idx="12"/>
          </p:nvPr>
        </p:nvSpPr>
        <p:spPr/>
        <p:txBody>
          <a:bodyPr/>
          <a:lstStyle/>
          <a:p>
            <a:fld id="{F24E7561-0ECF-42EF-AA99-397A2D857CEC}" type="slidenum">
              <a:rPr kumimoji="1" lang="ja-JP" altLang="en-US" smtClean="0"/>
              <a:t>‹#›</a:t>
            </a:fld>
            <a:endParaRPr kumimoji="1" lang="ja-JP" altLang="en-US"/>
          </a:p>
        </p:txBody>
      </p:sp>
    </p:spTree>
    <p:extLst>
      <p:ext uri="{BB962C8B-B14F-4D97-AF65-F5344CB8AC3E}">
        <p14:creationId xmlns:p14="http://schemas.microsoft.com/office/powerpoint/2010/main" val="1111932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212258-D216-489E-9BF2-E75C063CB0F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4AE95E1-7AE9-4605-9BAC-9614A21E6FB2}"/>
              </a:ext>
            </a:extLst>
          </p:cNvPr>
          <p:cNvSpPr>
            <a:spLocks noGrp="1"/>
          </p:cNvSpPr>
          <p:nvPr>
            <p:ph type="dt" sz="half" idx="10"/>
          </p:nvPr>
        </p:nvSpPr>
        <p:spPr/>
        <p:txBody>
          <a:bodyPr/>
          <a:lstStyle/>
          <a:p>
            <a:fld id="{6E25AA53-788E-4E06-A7A9-52F3CB63DF66}" type="datetimeFigureOut">
              <a:rPr kumimoji="1" lang="ja-JP" altLang="en-US" smtClean="0"/>
              <a:t>2021/1/21</a:t>
            </a:fld>
            <a:endParaRPr kumimoji="1" lang="ja-JP" altLang="en-US"/>
          </a:p>
        </p:txBody>
      </p:sp>
      <p:sp>
        <p:nvSpPr>
          <p:cNvPr id="4" name="フッター プレースホルダー 3">
            <a:extLst>
              <a:ext uri="{FF2B5EF4-FFF2-40B4-BE49-F238E27FC236}">
                <a16:creationId xmlns:a16="http://schemas.microsoft.com/office/drawing/2014/main" id="{4F457753-5087-4117-9971-074C2E50C974}"/>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807C8584-0024-42C3-A1D0-AA5C36ECB2FB}"/>
              </a:ext>
            </a:extLst>
          </p:cNvPr>
          <p:cNvSpPr>
            <a:spLocks noGrp="1"/>
          </p:cNvSpPr>
          <p:nvPr>
            <p:ph type="sldNum" sz="quarter" idx="12"/>
          </p:nvPr>
        </p:nvSpPr>
        <p:spPr/>
        <p:txBody>
          <a:bodyPr/>
          <a:lstStyle/>
          <a:p>
            <a:fld id="{F24E7561-0ECF-42EF-AA99-397A2D857CEC}" type="slidenum">
              <a:rPr kumimoji="1" lang="ja-JP" altLang="en-US" smtClean="0"/>
              <a:t>‹#›</a:t>
            </a:fld>
            <a:endParaRPr kumimoji="1" lang="ja-JP" altLang="en-US"/>
          </a:p>
        </p:txBody>
      </p:sp>
    </p:spTree>
    <p:extLst>
      <p:ext uri="{BB962C8B-B14F-4D97-AF65-F5344CB8AC3E}">
        <p14:creationId xmlns:p14="http://schemas.microsoft.com/office/powerpoint/2010/main" val="1272874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A6B69C54-F748-46E6-880E-E896B7612306}"/>
              </a:ext>
            </a:extLst>
          </p:cNvPr>
          <p:cNvSpPr>
            <a:spLocks noGrp="1"/>
          </p:cNvSpPr>
          <p:nvPr>
            <p:ph type="dt" sz="half" idx="10"/>
          </p:nvPr>
        </p:nvSpPr>
        <p:spPr/>
        <p:txBody>
          <a:bodyPr/>
          <a:lstStyle/>
          <a:p>
            <a:fld id="{6E25AA53-788E-4E06-A7A9-52F3CB63DF66}" type="datetimeFigureOut">
              <a:rPr kumimoji="1" lang="ja-JP" altLang="en-US" smtClean="0"/>
              <a:t>2021/1/21</a:t>
            </a:fld>
            <a:endParaRPr kumimoji="1" lang="ja-JP" altLang="en-US"/>
          </a:p>
        </p:txBody>
      </p:sp>
      <p:sp>
        <p:nvSpPr>
          <p:cNvPr id="3" name="フッター プレースホルダー 2">
            <a:extLst>
              <a:ext uri="{FF2B5EF4-FFF2-40B4-BE49-F238E27FC236}">
                <a16:creationId xmlns:a16="http://schemas.microsoft.com/office/drawing/2014/main" id="{28EF1223-562E-4978-8591-0A397D9C9AD1}"/>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4E72838-A10F-4DF3-89FA-F75751273B94}"/>
              </a:ext>
            </a:extLst>
          </p:cNvPr>
          <p:cNvSpPr>
            <a:spLocks noGrp="1"/>
          </p:cNvSpPr>
          <p:nvPr>
            <p:ph type="sldNum" sz="quarter" idx="12"/>
          </p:nvPr>
        </p:nvSpPr>
        <p:spPr/>
        <p:txBody>
          <a:bodyPr/>
          <a:lstStyle/>
          <a:p>
            <a:fld id="{F24E7561-0ECF-42EF-AA99-397A2D857CEC}" type="slidenum">
              <a:rPr kumimoji="1" lang="ja-JP" altLang="en-US" smtClean="0"/>
              <a:t>‹#›</a:t>
            </a:fld>
            <a:endParaRPr kumimoji="1" lang="ja-JP" altLang="en-US"/>
          </a:p>
        </p:txBody>
      </p:sp>
    </p:spTree>
    <p:extLst>
      <p:ext uri="{BB962C8B-B14F-4D97-AF65-F5344CB8AC3E}">
        <p14:creationId xmlns:p14="http://schemas.microsoft.com/office/powerpoint/2010/main" val="562574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5DA3FF-2929-44AF-9854-B13D75501A4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9D6C0E0-25A0-4479-B5AE-109A74D912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8325B75A-DD29-4B76-A26F-03B294831F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9BA65B8-4FE3-4A97-A28F-1435C057DB69}"/>
              </a:ext>
            </a:extLst>
          </p:cNvPr>
          <p:cNvSpPr>
            <a:spLocks noGrp="1"/>
          </p:cNvSpPr>
          <p:nvPr>
            <p:ph type="dt" sz="half" idx="10"/>
          </p:nvPr>
        </p:nvSpPr>
        <p:spPr/>
        <p:txBody>
          <a:bodyPr/>
          <a:lstStyle/>
          <a:p>
            <a:fld id="{6E25AA53-788E-4E06-A7A9-52F3CB63DF66}" type="datetimeFigureOut">
              <a:rPr kumimoji="1" lang="ja-JP" altLang="en-US" smtClean="0"/>
              <a:t>2021/1/21</a:t>
            </a:fld>
            <a:endParaRPr kumimoji="1" lang="ja-JP" altLang="en-US"/>
          </a:p>
        </p:txBody>
      </p:sp>
      <p:sp>
        <p:nvSpPr>
          <p:cNvPr id="6" name="フッター プレースホルダー 5">
            <a:extLst>
              <a:ext uri="{FF2B5EF4-FFF2-40B4-BE49-F238E27FC236}">
                <a16:creationId xmlns:a16="http://schemas.microsoft.com/office/drawing/2014/main" id="{FF153BD0-4911-4E8A-A171-42E08146A14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F22039D-6D29-4976-ADC0-D8CDA0021D9D}"/>
              </a:ext>
            </a:extLst>
          </p:cNvPr>
          <p:cNvSpPr>
            <a:spLocks noGrp="1"/>
          </p:cNvSpPr>
          <p:nvPr>
            <p:ph type="sldNum" sz="quarter" idx="12"/>
          </p:nvPr>
        </p:nvSpPr>
        <p:spPr/>
        <p:txBody>
          <a:bodyPr/>
          <a:lstStyle/>
          <a:p>
            <a:fld id="{F24E7561-0ECF-42EF-AA99-397A2D857CEC}" type="slidenum">
              <a:rPr kumimoji="1" lang="ja-JP" altLang="en-US" smtClean="0"/>
              <a:t>‹#›</a:t>
            </a:fld>
            <a:endParaRPr kumimoji="1" lang="ja-JP" altLang="en-US"/>
          </a:p>
        </p:txBody>
      </p:sp>
    </p:spTree>
    <p:extLst>
      <p:ext uri="{BB962C8B-B14F-4D97-AF65-F5344CB8AC3E}">
        <p14:creationId xmlns:p14="http://schemas.microsoft.com/office/powerpoint/2010/main" val="1914109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1B1AA7-5C35-45EF-AB10-865C43E0897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9C8792C-FAF3-4F92-95E0-8A99DBE0D4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E5210BA5-BF8C-4F44-BF4F-D91E4F0CE6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0F21302-A139-4775-AF35-E979EC28C858}"/>
              </a:ext>
            </a:extLst>
          </p:cNvPr>
          <p:cNvSpPr>
            <a:spLocks noGrp="1"/>
          </p:cNvSpPr>
          <p:nvPr>
            <p:ph type="dt" sz="half" idx="10"/>
          </p:nvPr>
        </p:nvSpPr>
        <p:spPr/>
        <p:txBody>
          <a:bodyPr/>
          <a:lstStyle/>
          <a:p>
            <a:fld id="{6E25AA53-788E-4E06-A7A9-52F3CB63DF66}" type="datetimeFigureOut">
              <a:rPr kumimoji="1" lang="ja-JP" altLang="en-US" smtClean="0"/>
              <a:t>2021/1/21</a:t>
            </a:fld>
            <a:endParaRPr kumimoji="1" lang="ja-JP" altLang="en-US"/>
          </a:p>
        </p:txBody>
      </p:sp>
      <p:sp>
        <p:nvSpPr>
          <p:cNvPr id="6" name="フッター プレースホルダー 5">
            <a:extLst>
              <a:ext uri="{FF2B5EF4-FFF2-40B4-BE49-F238E27FC236}">
                <a16:creationId xmlns:a16="http://schemas.microsoft.com/office/drawing/2014/main" id="{46DB7E38-2A90-462F-8801-A7E8F8A9A9E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5B5B189-9F6E-4A04-A28C-91BC137094C6}"/>
              </a:ext>
            </a:extLst>
          </p:cNvPr>
          <p:cNvSpPr>
            <a:spLocks noGrp="1"/>
          </p:cNvSpPr>
          <p:nvPr>
            <p:ph type="sldNum" sz="quarter" idx="12"/>
          </p:nvPr>
        </p:nvSpPr>
        <p:spPr/>
        <p:txBody>
          <a:bodyPr/>
          <a:lstStyle/>
          <a:p>
            <a:fld id="{F24E7561-0ECF-42EF-AA99-397A2D857CEC}" type="slidenum">
              <a:rPr kumimoji="1" lang="ja-JP" altLang="en-US" smtClean="0"/>
              <a:t>‹#›</a:t>
            </a:fld>
            <a:endParaRPr kumimoji="1" lang="ja-JP" altLang="en-US"/>
          </a:p>
        </p:txBody>
      </p:sp>
    </p:spTree>
    <p:extLst>
      <p:ext uri="{BB962C8B-B14F-4D97-AF65-F5344CB8AC3E}">
        <p14:creationId xmlns:p14="http://schemas.microsoft.com/office/powerpoint/2010/main" val="579739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8FB78F-9642-4A0A-9483-9D293A1F8CE5}"/>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0F31DA7-C05E-4B95-9317-B8E3983AC6A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32EBA2E-1471-403D-923F-8E863EC15357}"/>
              </a:ext>
            </a:extLst>
          </p:cNvPr>
          <p:cNvSpPr>
            <a:spLocks noGrp="1"/>
          </p:cNvSpPr>
          <p:nvPr>
            <p:ph type="dt" sz="half" idx="10"/>
          </p:nvPr>
        </p:nvSpPr>
        <p:spPr/>
        <p:txBody>
          <a:bodyPr/>
          <a:lstStyle/>
          <a:p>
            <a:fld id="{6E25AA53-788E-4E06-A7A9-52F3CB63DF66}" type="datetimeFigureOut">
              <a:rPr kumimoji="1" lang="ja-JP" altLang="en-US" smtClean="0"/>
              <a:t>2021/1/21</a:t>
            </a:fld>
            <a:endParaRPr kumimoji="1" lang="ja-JP" altLang="en-US"/>
          </a:p>
        </p:txBody>
      </p:sp>
      <p:sp>
        <p:nvSpPr>
          <p:cNvPr id="5" name="フッター プレースホルダー 4">
            <a:extLst>
              <a:ext uri="{FF2B5EF4-FFF2-40B4-BE49-F238E27FC236}">
                <a16:creationId xmlns:a16="http://schemas.microsoft.com/office/drawing/2014/main" id="{E8557B22-DFA9-46EE-8E83-5119EC02DA7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55349FB-73E0-49BB-AA56-C1301FD4EBB3}"/>
              </a:ext>
            </a:extLst>
          </p:cNvPr>
          <p:cNvSpPr>
            <a:spLocks noGrp="1"/>
          </p:cNvSpPr>
          <p:nvPr>
            <p:ph type="sldNum" sz="quarter" idx="12"/>
          </p:nvPr>
        </p:nvSpPr>
        <p:spPr/>
        <p:txBody>
          <a:bodyPr/>
          <a:lstStyle/>
          <a:p>
            <a:fld id="{F24E7561-0ECF-42EF-AA99-397A2D857CEC}" type="slidenum">
              <a:rPr kumimoji="1" lang="ja-JP" altLang="en-US" smtClean="0"/>
              <a:t>‹#›</a:t>
            </a:fld>
            <a:endParaRPr kumimoji="1" lang="ja-JP" altLang="en-US"/>
          </a:p>
        </p:txBody>
      </p:sp>
    </p:spTree>
    <p:extLst>
      <p:ext uri="{BB962C8B-B14F-4D97-AF65-F5344CB8AC3E}">
        <p14:creationId xmlns:p14="http://schemas.microsoft.com/office/powerpoint/2010/main" val="567845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BA4BD0D-30D4-4E46-A305-5521FEA5B400}"/>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98868AA-DD6B-4B59-9163-D401030B3C9B}"/>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42C7477-5F5C-456D-BFBF-DB807D2D2489}"/>
              </a:ext>
            </a:extLst>
          </p:cNvPr>
          <p:cNvSpPr>
            <a:spLocks noGrp="1"/>
          </p:cNvSpPr>
          <p:nvPr>
            <p:ph type="dt" sz="half" idx="10"/>
          </p:nvPr>
        </p:nvSpPr>
        <p:spPr/>
        <p:txBody>
          <a:bodyPr/>
          <a:lstStyle/>
          <a:p>
            <a:fld id="{6E25AA53-788E-4E06-A7A9-52F3CB63DF66}" type="datetimeFigureOut">
              <a:rPr kumimoji="1" lang="ja-JP" altLang="en-US" smtClean="0"/>
              <a:t>2021/1/21</a:t>
            </a:fld>
            <a:endParaRPr kumimoji="1" lang="ja-JP" altLang="en-US"/>
          </a:p>
        </p:txBody>
      </p:sp>
      <p:sp>
        <p:nvSpPr>
          <p:cNvPr id="5" name="フッター プレースホルダー 4">
            <a:extLst>
              <a:ext uri="{FF2B5EF4-FFF2-40B4-BE49-F238E27FC236}">
                <a16:creationId xmlns:a16="http://schemas.microsoft.com/office/drawing/2014/main" id="{3269C2BA-59D6-4497-AA7C-A9DB61977DD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D5DEE0B-6088-4872-9F90-AE7F30FD3193}"/>
              </a:ext>
            </a:extLst>
          </p:cNvPr>
          <p:cNvSpPr>
            <a:spLocks noGrp="1"/>
          </p:cNvSpPr>
          <p:nvPr>
            <p:ph type="sldNum" sz="quarter" idx="12"/>
          </p:nvPr>
        </p:nvSpPr>
        <p:spPr/>
        <p:txBody>
          <a:bodyPr/>
          <a:lstStyle/>
          <a:p>
            <a:fld id="{F24E7561-0ECF-42EF-AA99-397A2D857CEC}" type="slidenum">
              <a:rPr kumimoji="1" lang="ja-JP" altLang="en-US" smtClean="0"/>
              <a:t>‹#›</a:t>
            </a:fld>
            <a:endParaRPr kumimoji="1" lang="ja-JP" altLang="en-US"/>
          </a:p>
        </p:txBody>
      </p:sp>
    </p:spTree>
    <p:extLst>
      <p:ext uri="{BB962C8B-B14F-4D97-AF65-F5344CB8AC3E}">
        <p14:creationId xmlns:p14="http://schemas.microsoft.com/office/powerpoint/2010/main" val="3549985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CFEF9EC-C5D6-47B5-AA21-E03E486DEF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3D2D1B2-E7F3-4D4E-B5F4-9E8EB4B8E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1C55FDF-A711-4DDF-AE58-0140D3DBA8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25AA53-788E-4E06-A7A9-52F3CB63DF66}" type="datetimeFigureOut">
              <a:rPr kumimoji="1" lang="ja-JP" altLang="en-US" smtClean="0"/>
              <a:t>2021/1/21</a:t>
            </a:fld>
            <a:endParaRPr kumimoji="1" lang="ja-JP" altLang="en-US"/>
          </a:p>
        </p:txBody>
      </p:sp>
      <p:sp>
        <p:nvSpPr>
          <p:cNvPr id="5" name="フッター プレースホルダー 4">
            <a:extLst>
              <a:ext uri="{FF2B5EF4-FFF2-40B4-BE49-F238E27FC236}">
                <a16:creationId xmlns:a16="http://schemas.microsoft.com/office/drawing/2014/main" id="{04E77FA9-3710-49D3-BFD5-304854327D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7A37818E-BC8F-4A84-ABBA-1554EF4AD1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4E7561-0ECF-42EF-AA99-397A2D857CEC}" type="slidenum">
              <a:rPr kumimoji="1" lang="ja-JP" altLang="en-US" smtClean="0"/>
              <a:t>‹#›</a:t>
            </a:fld>
            <a:endParaRPr kumimoji="1" lang="ja-JP" altLang="en-US"/>
          </a:p>
        </p:txBody>
      </p:sp>
    </p:spTree>
    <p:extLst>
      <p:ext uri="{BB962C8B-B14F-4D97-AF65-F5344CB8AC3E}">
        <p14:creationId xmlns:p14="http://schemas.microsoft.com/office/powerpoint/2010/main" val="9415770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02A6575-B6B5-4620-8F7D-FA3E1356C625}"/>
              </a:ext>
            </a:extLst>
          </p:cNvPr>
          <p:cNvSpPr>
            <a:spLocks noGrp="1"/>
          </p:cNvSpPr>
          <p:nvPr>
            <p:ph type="ctrTitle"/>
          </p:nvPr>
        </p:nvSpPr>
        <p:spPr/>
        <p:txBody>
          <a:bodyPr/>
          <a:lstStyle/>
          <a:p>
            <a:r>
              <a:rPr kumimoji="1" lang="en-US" altLang="ja-JP" dirty="0"/>
              <a:t>Binary</a:t>
            </a:r>
            <a:r>
              <a:rPr kumimoji="1" lang="ja-JP" altLang="en-US" dirty="0"/>
              <a:t>解析方法</a:t>
            </a:r>
          </a:p>
        </p:txBody>
      </p:sp>
      <p:sp>
        <p:nvSpPr>
          <p:cNvPr id="3" name="字幕 2">
            <a:extLst>
              <a:ext uri="{FF2B5EF4-FFF2-40B4-BE49-F238E27FC236}">
                <a16:creationId xmlns:a16="http://schemas.microsoft.com/office/drawing/2014/main" id="{8480F1AE-FB93-41A2-A017-30474849AB67}"/>
              </a:ext>
            </a:extLst>
          </p:cNvPr>
          <p:cNvSpPr>
            <a:spLocks noGrp="1"/>
          </p:cNvSpPr>
          <p:nvPr>
            <p:ph type="subTitle" idx="1"/>
          </p:nvPr>
        </p:nvSpPr>
        <p:spPr>
          <a:xfrm>
            <a:off x="1524000" y="4335694"/>
            <a:ext cx="9144000" cy="922106"/>
          </a:xfrm>
        </p:spPr>
        <p:txBody>
          <a:bodyPr/>
          <a:lstStyle/>
          <a:p>
            <a:r>
              <a:rPr kumimoji="1" lang="en-US" altLang="ja-JP" dirty="0"/>
              <a:t>WEST-SEC</a:t>
            </a:r>
            <a:endParaRPr kumimoji="1" lang="ja-JP" altLang="en-US" dirty="0"/>
          </a:p>
        </p:txBody>
      </p:sp>
    </p:spTree>
    <p:extLst>
      <p:ext uri="{BB962C8B-B14F-4D97-AF65-F5344CB8AC3E}">
        <p14:creationId xmlns:p14="http://schemas.microsoft.com/office/powerpoint/2010/main" val="1358248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5A604805-0478-43D2-A029-AA124DA4502D}"/>
              </a:ext>
            </a:extLst>
          </p:cNvPr>
          <p:cNvSpPr txBox="1"/>
          <p:nvPr/>
        </p:nvSpPr>
        <p:spPr>
          <a:xfrm>
            <a:off x="1376737" y="1212351"/>
            <a:ext cx="9585789" cy="1938992"/>
          </a:xfrm>
          <a:prstGeom prst="rect">
            <a:avLst/>
          </a:prstGeom>
          <a:noFill/>
        </p:spPr>
        <p:txBody>
          <a:bodyPr wrap="square" rtlCol="0">
            <a:spAutoFit/>
          </a:bodyPr>
          <a:lstStyle/>
          <a:p>
            <a:r>
              <a:rPr kumimoji="1" lang="ja-JP" altLang="en-US" sz="4000" dirty="0"/>
              <a:t>解き方１</a:t>
            </a:r>
            <a:endParaRPr kumimoji="1" lang="en-US" altLang="ja-JP" sz="4000" dirty="0"/>
          </a:p>
          <a:p>
            <a:endParaRPr lang="en-US" altLang="ja-JP" sz="4000" dirty="0"/>
          </a:p>
          <a:p>
            <a:r>
              <a:rPr kumimoji="1" lang="en-US" altLang="ja-JP" sz="4000" dirty="0"/>
              <a:t>Jump</a:t>
            </a:r>
            <a:r>
              <a:rPr kumimoji="1" lang="ja-JP" altLang="en-US" sz="4000" dirty="0"/>
              <a:t>命令で使用される</a:t>
            </a:r>
            <a:r>
              <a:rPr kumimoji="1" lang="en-US" altLang="ja-JP" sz="4000" dirty="0" err="1"/>
              <a:t>zeroflag</a:t>
            </a:r>
            <a:r>
              <a:rPr kumimoji="1" lang="ja-JP" altLang="en-US" sz="4000" dirty="0"/>
              <a:t>を操作</a:t>
            </a:r>
          </a:p>
        </p:txBody>
      </p:sp>
    </p:spTree>
    <p:extLst>
      <p:ext uri="{BB962C8B-B14F-4D97-AF65-F5344CB8AC3E}">
        <p14:creationId xmlns:p14="http://schemas.microsoft.com/office/powerpoint/2010/main" val="2414764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D9E19A0-9C35-497A-AD22-319EAA4838AC}"/>
              </a:ext>
            </a:extLst>
          </p:cNvPr>
          <p:cNvSpPr>
            <a:spLocks noGrp="1"/>
          </p:cNvSpPr>
          <p:nvPr>
            <p:ph type="title"/>
          </p:nvPr>
        </p:nvSpPr>
        <p:spPr/>
        <p:txBody>
          <a:bodyPr/>
          <a:lstStyle/>
          <a:p>
            <a:r>
              <a:rPr kumimoji="1" lang="ja-JP" altLang="en-US" dirty="0"/>
              <a:t>デバッガ（</a:t>
            </a:r>
            <a:r>
              <a:rPr kumimoji="1" lang="en-US" altLang="ja-JP" dirty="0" err="1"/>
              <a:t>gdb</a:t>
            </a:r>
            <a:r>
              <a:rPr kumimoji="1" lang="ja-JP" altLang="en-US" dirty="0"/>
              <a:t>）を用いた解析</a:t>
            </a:r>
          </a:p>
        </p:txBody>
      </p:sp>
      <p:sp>
        <p:nvSpPr>
          <p:cNvPr id="3" name="コンテンツ プレースホルダー 2">
            <a:extLst>
              <a:ext uri="{FF2B5EF4-FFF2-40B4-BE49-F238E27FC236}">
                <a16:creationId xmlns:a16="http://schemas.microsoft.com/office/drawing/2014/main" id="{61E32FEA-12C2-4D54-BE74-75476C6CCA70}"/>
              </a:ext>
            </a:extLst>
          </p:cNvPr>
          <p:cNvSpPr>
            <a:spLocks noGrp="1"/>
          </p:cNvSpPr>
          <p:nvPr>
            <p:ph idx="1"/>
          </p:nvPr>
        </p:nvSpPr>
        <p:spPr>
          <a:xfrm>
            <a:off x="838200" y="1825625"/>
            <a:ext cx="10515600" cy="1325563"/>
          </a:xfrm>
        </p:spPr>
        <p:txBody>
          <a:bodyPr/>
          <a:lstStyle/>
          <a:p>
            <a:r>
              <a:rPr kumimoji="1" lang="ja-JP" altLang="en-US" dirty="0"/>
              <a:t>解析したいファイルの読み込み</a:t>
            </a:r>
            <a:br>
              <a:rPr kumimoji="1" lang="en-US" altLang="ja-JP" dirty="0"/>
            </a:br>
            <a:br>
              <a:rPr kumimoji="1" lang="en-US" altLang="ja-JP" dirty="0"/>
            </a:br>
            <a:r>
              <a:rPr lang="en-US" altLang="ja-JP" dirty="0" err="1"/>
              <a:t>gdb</a:t>
            </a:r>
            <a:r>
              <a:rPr lang="en-US" altLang="ja-JP" dirty="0"/>
              <a:t> bin2.out</a:t>
            </a:r>
            <a:endParaRPr kumimoji="1" lang="ja-JP" altLang="en-US" dirty="0"/>
          </a:p>
        </p:txBody>
      </p:sp>
      <p:pic>
        <p:nvPicPr>
          <p:cNvPr id="5" name="図 4" descr="テキスト&#10;&#10;自動的に生成された説明">
            <a:extLst>
              <a:ext uri="{FF2B5EF4-FFF2-40B4-BE49-F238E27FC236}">
                <a16:creationId xmlns:a16="http://schemas.microsoft.com/office/drawing/2014/main" id="{F3744212-F5FA-47D3-A266-D5BD4CFAED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0925" y="2488406"/>
            <a:ext cx="7302875" cy="3968954"/>
          </a:xfrm>
          <a:prstGeom prst="rect">
            <a:avLst/>
          </a:prstGeom>
        </p:spPr>
      </p:pic>
      <p:cxnSp>
        <p:nvCxnSpPr>
          <p:cNvPr id="7" name="直線コネクタ 6">
            <a:extLst>
              <a:ext uri="{FF2B5EF4-FFF2-40B4-BE49-F238E27FC236}">
                <a16:creationId xmlns:a16="http://schemas.microsoft.com/office/drawing/2014/main" id="{BA737328-9649-4E4E-BB7D-5B3C1A171E31}"/>
              </a:ext>
            </a:extLst>
          </p:cNvPr>
          <p:cNvCxnSpPr/>
          <p:nvPr/>
        </p:nvCxnSpPr>
        <p:spPr>
          <a:xfrm>
            <a:off x="5291191" y="3038174"/>
            <a:ext cx="90412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79894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D56D99-4039-4BB5-988D-9E42DE878EAE}"/>
              </a:ext>
            </a:extLst>
          </p:cNvPr>
          <p:cNvSpPr>
            <a:spLocks noGrp="1"/>
          </p:cNvSpPr>
          <p:nvPr>
            <p:ph type="title"/>
          </p:nvPr>
        </p:nvSpPr>
        <p:spPr/>
        <p:txBody>
          <a:bodyPr/>
          <a:lstStyle/>
          <a:p>
            <a:r>
              <a:rPr kumimoji="1" lang="ja-JP" altLang="en-US" dirty="0"/>
              <a:t>実行ファイルで使用される関数一覧表示</a:t>
            </a:r>
          </a:p>
        </p:txBody>
      </p:sp>
      <p:pic>
        <p:nvPicPr>
          <p:cNvPr id="5" name="コンテンツ プレースホルダー 4" descr="テキスト&#10;&#10;自動的に生成された説明">
            <a:extLst>
              <a:ext uri="{FF2B5EF4-FFF2-40B4-BE49-F238E27FC236}">
                <a16:creationId xmlns:a16="http://schemas.microsoft.com/office/drawing/2014/main" id="{0C5DF35D-9DBC-4B0D-A903-10F2365BF8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89125" y="2088736"/>
            <a:ext cx="7302875" cy="3968954"/>
          </a:xfrm>
        </p:spPr>
      </p:pic>
      <p:cxnSp>
        <p:nvCxnSpPr>
          <p:cNvPr id="6" name="直線コネクタ 5">
            <a:extLst>
              <a:ext uri="{FF2B5EF4-FFF2-40B4-BE49-F238E27FC236}">
                <a16:creationId xmlns:a16="http://schemas.microsoft.com/office/drawing/2014/main" id="{31051CA1-B8A3-4BCB-8137-77A941B88776}"/>
              </a:ext>
            </a:extLst>
          </p:cNvPr>
          <p:cNvCxnSpPr/>
          <p:nvPr/>
        </p:nvCxnSpPr>
        <p:spPr>
          <a:xfrm>
            <a:off x="5191875" y="2873428"/>
            <a:ext cx="90412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
        <p:nvSpPr>
          <p:cNvPr id="8" name="テキスト ボックス 7">
            <a:extLst>
              <a:ext uri="{FF2B5EF4-FFF2-40B4-BE49-F238E27FC236}">
                <a16:creationId xmlns:a16="http://schemas.microsoft.com/office/drawing/2014/main" id="{2281B969-A403-49FC-9698-26A10DAA3D87}"/>
              </a:ext>
            </a:extLst>
          </p:cNvPr>
          <p:cNvSpPr txBox="1"/>
          <p:nvPr/>
        </p:nvSpPr>
        <p:spPr>
          <a:xfrm>
            <a:off x="255182" y="2350208"/>
            <a:ext cx="4284921" cy="523220"/>
          </a:xfrm>
          <a:prstGeom prst="rect">
            <a:avLst/>
          </a:prstGeom>
          <a:noFill/>
        </p:spPr>
        <p:txBody>
          <a:bodyPr wrap="square">
            <a:spAutoFit/>
          </a:bodyPr>
          <a:lstStyle/>
          <a:p>
            <a:r>
              <a:rPr lang="ja-JP" altLang="en-US" sz="2800" dirty="0"/>
              <a:t>コマンド：</a:t>
            </a:r>
            <a:r>
              <a:rPr lang="en-US" altLang="ja-JP" sz="2800" dirty="0"/>
              <a:t>info functions</a:t>
            </a:r>
            <a:endParaRPr lang="ja-JP" altLang="en-US" sz="2800" dirty="0"/>
          </a:p>
        </p:txBody>
      </p:sp>
    </p:spTree>
    <p:extLst>
      <p:ext uri="{BB962C8B-B14F-4D97-AF65-F5344CB8AC3E}">
        <p14:creationId xmlns:p14="http://schemas.microsoft.com/office/powerpoint/2010/main" val="518035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AB625CB-5441-455E-89E4-11EAA34D8B38}"/>
              </a:ext>
            </a:extLst>
          </p:cNvPr>
          <p:cNvSpPr>
            <a:spLocks noGrp="1"/>
          </p:cNvSpPr>
          <p:nvPr>
            <p:ph type="title"/>
          </p:nvPr>
        </p:nvSpPr>
        <p:spPr/>
        <p:txBody>
          <a:bodyPr/>
          <a:lstStyle/>
          <a:p>
            <a:r>
              <a:rPr kumimoji="1" lang="ja-JP" altLang="en-US" dirty="0"/>
              <a:t>関数一覧の続き</a:t>
            </a:r>
          </a:p>
        </p:txBody>
      </p:sp>
      <p:pic>
        <p:nvPicPr>
          <p:cNvPr id="5" name="コンテンツ プレースホルダー 4" descr="テキスト&#10;&#10;自動的に生成された説明">
            <a:extLst>
              <a:ext uri="{FF2B5EF4-FFF2-40B4-BE49-F238E27FC236}">
                <a16:creationId xmlns:a16="http://schemas.microsoft.com/office/drawing/2014/main" id="{7AF0286A-2240-49E0-82B9-879E6CEF1D8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11717" y="2016817"/>
            <a:ext cx="7302875" cy="3968954"/>
          </a:xfrm>
        </p:spPr>
      </p:pic>
      <p:cxnSp>
        <p:nvCxnSpPr>
          <p:cNvPr id="6" name="直線コネクタ 5">
            <a:extLst>
              <a:ext uri="{FF2B5EF4-FFF2-40B4-BE49-F238E27FC236}">
                <a16:creationId xmlns:a16="http://schemas.microsoft.com/office/drawing/2014/main" id="{49070307-0DA6-4FE8-AE74-B3032CB16E60}"/>
              </a:ext>
            </a:extLst>
          </p:cNvPr>
          <p:cNvCxnSpPr/>
          <p:nvPr/>
        </p:nvCxnSpPr>
        <p:spPr>
          <a:xfrm>
            <a:off x="5311739" y="4753958"/>
            <a:ext cx="90412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
        <p:nvSpPr>
          <p:cNvPr id="7" name="テキスト ボックス 6">
            <a:extLst>
              <a:ext uri="{FF2B5EF4-FFF2-40B4-BE49-F238E27FC236}">
                <a16:creationId xmlns:a16="http://schemas.microsoft.com/office/drawing/2014/main" id="{377EBD63-24E8-4155-AD9E-1BB2EE74F065}"/>
              </a:ext>
            </a:extLst>
          </p:cNvPr>
          <p:cNvSpPr txBox="1"/>
          <p:nvPr/>
        </p:nvSpPr>
        <p:spPr>
          <a:xfrm>
            <a:off x="925034" y="4093948"/>
            <a:ext cx="2902688" cy="523220"/>
          </a:xfrm>
          <a:prstGeom prst="rect">
            <a:avLst/>
          </a:prstGeom>
          <a:noFill/>
        </p:spPr>
        <p:txBody>
          <a:bodyPr wrap="square">
            <a:spAutoFit/>
          </a:bodyPr>
          <a:lstStyle/>
          <a:p>
            <a:r>
              <a:rPr lang="en-US" altLang="ja-JP" sz="2800" dirty="0"/>
              <a:t>main</a:t>
            </a:r>
            <a:r>
              <a:rPr lang="ja-JP" altLang="en-US" sz="2800" dirty="0"/>
              <a:t>関数の確認</a:t>
            </a:r>
          </a:p>
        </p:txBody>
      </p:sp>
    </p:spTree>
    <p:extLst>
      <p:ext uri="{BB962C8B-B14F-4D97-AF65-F5344CB8AC3E}">
        <p14:creationId xmlns:p14="http://schemas.microsoft.com/office/powerpoint/2010/main" val="2655723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C214E6-5613-4662-977E-DDB08ECE6D20}"/>
              </a:ext>
            </a:extLst>
          </p:cNvPr>
          <p:cNvSpPr>
            <a:spLocks noGrp="1"/>
          </p:cNvSpPr>
          <p:nvPr>
            <p:ph type="title"/>
          </p:nvPr>
        </p:nvSpPr>
        <p:spPr>
          <a:xfrm>
            <a:off x="838200" y="258795"/>
            <a:ext cx="10515600" cy="1325563"/>
          </a:xfrm>
        </p:spPr>
        <p:txBody>
          <a:bodyPr/>
          <a:lstStyle/>
          <a:p>
            <a:r>
              <a:rPr kumimoji="1" lang="ja-JP" altLang="en-US" dirty="0"/>
              <a:t>ソースコードとアセンブラの対応</a:t>
            </a:r>
          </a:p>
        </p:txBody>
      </p:sp>
      <p:pic>
        <p:nvPicPr>
          <p:cNvPr id="5" name="コンテンツ プレースホルダー 4" descr="テキスト&#10;&#10;自動的に生成された説明">
            <a:extLst>
              <a:ext uri="{FF2B5EF4-FFF2-40B4-BE49-F238E27FC236}">
                <a16:creationId xmlns:a16="http://schemas.microsoft.com/office/drawing/2014/main" id="{84329267-49A8-42A4-BD7A-3874E2C1E17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86547" y="1953221"/>
            <a:ext cx="9418906" cy="4351338"/>
          </a:xfrm>
        </p:spPr>
      </p:pic>
      <p:cxnSp>
        <p:nvCxnSpPr>
          <p:cNvPr id="6" name="直線コネクタ 5">
            <a:extLst>
              <a:ext uri="{FF2B5EF4-FFF2-40B4-BE49-F238E27FC236}">
                <a16:creationId xmlns:a16="http://schemas.microsoft.com/office/drawing/2014/main" id="{F0627ED4-E466-4769-885B-CDCE1FE1241B}"/>
              </a:ext>
            </a:extLst>
          </p:cNvPr>
          <p:cNvCxnSpPr>
            <a:cxnSpLocks/>
          </p:cNvCxnSpPr>
          <p:nvPr/>
        </p:nvCxnSpPr>
        <p:spPr>
          <a:xfrm>
            <a:off x="2792859" y="3977428"/>
            <a:ext cx="123461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7" name="直線コネクタ 6">
            <a:extLst>
              <a:ext uri="{FF2B5EF4-FFF2-40B4-BE49-F238E27FC236}">
                <a16:creationId xmlns:a16="http://schemas.microsoft.com/office/drawing/2014/main" id="{E4618918-3EF0-4454-9C5F-99A867A9DB80}"/>
              </a:ext>
            </a:extLst>
          </p:cNvPr>
          <p:cNvCxnSpPr>
            <a:cxnSpLocks/>
          </p:cNvCxnSpPr>
          <p:nvPr/>
        </p:nvCxnSpPr>
        <p:spPr>
          <a:xfrm>
            <a:off x="2792859" y="4407230"/>
            <a:ext cx="1635303"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直線コネクタ 10">
            <a:extLst>
              <a:ext uri="{FF2B5EF4-FFF2-40B4-BE49-F238E27FC236}">
                <a16:creationId xmlns:a16="http://schemas.microsoft.com/office/drawing/2014/main" id="{131B459A-62B9-4A03-917C-884E491B6F9B}"/>
              </a:ext>
            </a:extLst>
          </p:cNvPr>
          <p:cNvCxnSpPr>
            <a:cxnSpLocks/>
          </p:cNvCxnSpPr>
          <p:nvPr/>
        </p:nvCxnSpPr>
        <p:spPr>
          <a:xfrm>
            <a:off x="2792859" y="5030529"/>
            <a:ext cx="1327078"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6" name="直線コネクタ 15">
            <a:extLst>
              <a:ext uri="{FF2B5EF4-FFF2-40B4-BE49-F238E27FC236}">
                <a16:creationId xmlns:a16="http://schemas.microsoft.com/office/drawing/2014/main" id="{2E5D48CD-8D3A-437D-B249-9A3FBD9DD101}"/>
              </a:ext>
            </a:extLst>
          </p:cNvPr>
          <p:cNvCxnSpPr>
            <a:cxnSpLocks/>
          </p:cNvCxnSpPr>
          <p:nvPr/>
        </p:nvCxnSpPr>
        <p:spPr>
          <a:xfrm>
            <a:off x="2811697" y="5213751"/>
            <a:ext cx="1327078"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
        <p:nvSpPr>
          <p:cNvPr id="18" name="テキスト ボックス 17">
            <a:extLst>
              <a:ext uri="{FF2B5EF4-FFF2-40B4-BE49-F238E27FC236}">
                <a16:creationId xmlns:a16="http://schemas.microsoft.com/office/drawing/2014/main" id="{961AEB83-4FDF-4AB7-9B09-6C7CEC83CF1C}"/>
              </a:ext>
            </a:extLst>
          </p:cNvPr>
          <p:cNvSpPr txBox="1"/>
          <p:nvPr/>
        </p:nvSpPr>
        <p:spPr>
          <a:xfrm>
            <a:off x="5853312" y="1953221"/>
            <a:ext cx="6097712" cy="4801314"/>
          </a:xfrm>
          <a:prstGeom prst="rect">
            <a:avLst/>
          </a:prstGeom>
          <a:solidFill>
            <a:schemeClr val="bg1"/>
          </a:solidFill>
          <a:ln>
            <a:solidFill>
              <a:schemeClr val="tx1"/>
            </a:solidFill>
          </a:ln>
        </p:spPr>
        <p:txBody>
          <a:bodyPr wrap="square">
            <a:spAutoFit/>
          </a:bodyPr>
          <a:lstStyle/>
          <a:p>
            <a:pPr algn="just"/>
            <a:r>
              <a:rPr lang="en-US" altLang="ja-JP" sz="1800" kern="100" dirty="0">
                <a:effectLst/>
                <a:latin typeface="游明朝" panose="02020400000000000000" pitchFamily="18" charset="-128"/>
                <a:ea typeface="ＭＳ 明朝" panose="02020609040205080304" pitchFamily="17" charset="-128"/>
                <a:cs typeface="Times New Roman" panose="02020603050405020304" pitchFamily="18" charset="0"/>
              </a:rPr>
              <a:t>int main(){</a:t>
            </a:r>
            <a:endParaRPr lang="ja-JP" altLang="ja-JP" sz="18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66675" algn="just"/>
            <a:r>
              <a:rPr lang="ja-JP" altLang="en-US" sz="1800" kern="100" dirty="0">
                <a:effectLst/>
                <a:latin typeface="游明朝" panose="02020400000000000000" pitchFamily="18" charset="-128"/>
                <a:ea typeface="ＭＳ 明朝" panose="02020609040205080304" pitchFamily="17" charset="-128"/>
                <a:cs typeface="Times New Roman" panose="02020603050405020304" pitchFamily="18" charset="0"/>
              </a:rPr>
              <a:t>～省略～</a:t>
            </a:r>
            <a:endParaRPr lang="en-US" altLang="ja-JP" sz="1800" kern="100" dirty="0">
              <a:effectLst/>
              <a:latin typeface="游明朝" panose="02020400000000000000" pitchFamily="18" charset="-128"/>
              <a:ea typeface="ＭＳ 明朝" panose="02020609040205080304" pitchFamily="17" charset="-128"/>
              <a:cs typeface="Times New Roman" panose="02020603050405020304" pitchFamily="18" charset="0"/>
            </a:endParaRPr>
          </a:p>
          <a:p>
            <a:pPr indent="66675" algn="just"/>
            <a:r>
              <a:rPr lang="en-US" altLang="ja-JP" sz="1800" kern="100" dirty="0" err="1">
                <a:effectLst/>
                <a:latin typeface="游明朝" panose="02020400000000000000" pitchFamily="18" charset="-128"/>
                <a:ea typeface="ＭＳ 明朝" panose="02020609040205080304" pitchFamily="17" charset="-128"/>
                <a:cs typeface="Times New Roman" panose="02020603050405020304" pitchFamily="18" charset="0"/>
              </a:rPr>
              <a:t>printf</a:t>
            </a:r>
            <a:r>
              <a:rPr lang="en-US" altLang="ja-JP" sz="1800" kern="100" dirty="0">
                <a:effectLst/>
                <a:latin typeface="游明朝" panose="02020400000000000000" pitchFamily="18" charset="-128"/>
                <a:ea typeface="ＭＳ 明朝" panose="02020609040205080304" pitchFamily="17" charset="-128"/>
                <a:cs typeface="Times New Roman" panose="02020603050405020304" pitchFamily="18" charset="0"/>
              </a:rPr>
              <a:t>("input:");</a:t>
            </a:r>
          </a:p>
          <a:p>
            <a:pPr indent="66675" algn="just"/>
            <a:r>
              <a:rPr lang="en-US" altLang="ja-JP" sz="1800" kern="100" dirty="0" err="1">
                <a:effectLst/>
                <a:latin typeface="游明朝" panose="02020400000000000000" pitchFamily="18" charset="-128"/>
                <a:ea typeface="ＭＳ 明朝" panose="02020609040205080304" pitchFamily="17" charset="-128"/>
                <a:cs typeface="Times New Roman" panose="02020603050405020304" pitchFamily="18" charset="0"/>
              </a:rPr>
              <a:t>scanf</a:t>
            </a:r>
            <a:r>
              <a:rPr lang="en-US" altLang="ja-JP" sz="1800" kern="100" dirty="0">
                <a:effectLst/>
                <a:latin typeface="游明朝" panose="02020400000000000000" pitchFamily="18" charset="-128"/>
                <a:ea typeface="ＭＳ 明朝" panose="02020609040205080304" pitchFamily="17" charset="-128"/>
                <a:cs typeface="Times New Roman" panose="02020603050405020304" pitchFamily="18" charset="0"/>
              </a:rPr>
              <a:t>("%s", input);</a:t>
            </a:r>
            <a:endParaRPr lang="ja-JP" altLang="ja-JP" sz="18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en-US" altLang="ja-JP" sz="1800" kern="100" dirty="0">
                <a:effectLst/>
                <a:latin typeface="游明朝" panose="02020400000000000000" pitchFamily="18" charset="-128"/>
                <a:ea typeface="ＭＳ 明朝" panose="02020609040205080304" pitchFamily="17" charset="-128"/>
                <a:cs typeface="Times New Roman" panose="02020603050405020304" pitchFamily="18" charset="0"/>
              </a:rPr>
              <a:t> </a:t>
            </a:r>
            <a:endParaRPr lang="ja-JP" altLang="ja-JP" sz="18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66675" algn="just"/>
            <a:endParaRPr lang="en-US" altLang="ja-JP" sz="1800" kern="100" dirty="0">
              <a:effectLst/>
              <a:latin typeface="游明朝" panose="02020400000000000000" pitchFamily="18" charset="-128"/>
              <a:ea typeface="ＭＳ 明朝" panose="02020609040205080304" pitchFamily="17" charset="-128"/>
              <a:cs typeface="Times New Roman" panose="02020603050405020304" pitchFamily="18" charset="0"/>
            </a:endParaRPr>
          </a:p>
          <a:p>
            <a:pPr indent="66675" algn="just"/>
            <a:r>
              <a:rPr lang="en-US" altLang="ja-JP" sz="1800" kern="100" dirty="0">
                <a:effectLst/>
                <a:latin typeface="游明朝" panose="02020400000000000000" pitchFamily="18" charset="-128"/>
                <a:ea typeface="ＭＳ 明朝" panose="02020609040205080304" pitchFamily="17" charset="-128"/>
                <a:cs typeface="Times New Roman" panose="02020603050405020304" pitchFamily="18" charset="0"/>
              </a:rPr>
              <a:t>if(</a:t>
            </a:r>
            <a:r>
              <a:rPr lang="en-US" altLang="ja-JP" sz="1800" kern="100" dirty="0" err="1">
                <a:effectLst/>
                <a:latin typeface="游明朝" panose="02020400000000000000" pitchFamily="18" charset="-128"/>
                <a:ea typeface="ＭＳ 明朝" panose="02020609040205080304" pitchFamily="17" charset="-128"/>
                <a:cs typeface="Times New Roman" panose="02020603050405020304" pitchFamily="18" charset="0"/>
              </a:rPr>
              <a:t>strcmp</a:t>
            </a:r>
            <a:r>
              <a:rPr lang="en-US" altLang="ja-JP" sz="1800" kern="100" dirty="0">
                <a:effectLst/>
                <a:latin typeface="游明朝" panose="02020400000000000000" pitchFamily="18" charset="-128"/>
                <a:ea typeface="ＭＳ 明朝" panose="02020609040205080304" pitchFamily="17" charset="-128"/>
                <a:cs typeface="Times New Roman" panose="02020603050405020304" pitchFamily="18" charset="0"/>
              </a:rPr>
              <a:t>(</a:t>
            </a:r>
            <a:r>
              <a:rPr lang="en-US" altLang="ja-JP" sz="1800" kern="100" dirty="0" err="1">
                <a:effectLst/>
                <a:latin typeface="游明朝" panose="02020400000000000000" pitchFamily="18" charset="-128"/>
                <a:ea typeface="ＭＳ 明朝" panose="02020609040205080304" pitchFamily="17" charset="-128"/>
                <a:cs typeface="Times New Roman" panose="02020603050405020304" pitchFamily="18" charset="0"/>
              </a:rPr>
              <a:t>input,pass</a:t>
            </a:r>
            <a:r>
              <a:rPr lang="en-US" altLang="ja-JP" sz="1800" kern="100" dirty="0">
                <a:effectLst/>
                <a:latin typeface="游明朝" panose="02020400000000000000" pitchFamily="18" charset="-128"/>
                <a:ea typeface="ＭＳ 明朝" panose="02020609040205080304" pitchFamily="17" charset="-128"/>
                <a:cs typeface="Times New Roman" panose="02020603050405020304" pitchFamily="18" charset="0"/>
              </a:rPr>
              <a:t>)==0){</a:t>
            </a:r>
            <a:r>
              <a:rPr lang="ja-JP" altLang="ja-JP" sz="1800" kern="100" dirty="0">
                <a:effectLst/>
                <a:latin typeface="Century" panose="02040604050505020304" pitchFamily="18" charset="0"/>
                <a:ea typeface="游明朝" panose="02020400000000000000" pitchFamily="18" charset="-128"/>
                <a:cs typeface="Times New Roman" panose="02020603050405020304" pitchFamily="18" charset="0"/>
              </a:rPr>
              <a:t>　</a:t>
            </a:r>
            <a:endParaRPr lang="en-US" altLang="ja-JP" sz="1800" kern="100" dirty="0">
              <a:effectLst/>
              <a:latin typeface="Century" panose="02040604050505020304" pitchFamily="18" charset="0"/>
              <a:ea typeface="游明朝" panose="02020400000000000000" pitchFamily="18" charset="-128"/>
              <a:cs typeface="Times New Roman" panose="02020603050405020304" pitchFamily="18" charset="0"/>
            </a:endParaRPr>
          </a:p>
          <a:p>
            <a:pPr indent="66675" algn="just"/>
            <a:endParaRPr lang="en-US" altLang="ja-JP" kern="100" dirty="0">
              <a:latin typeface="Century" panose="02040604050505020304" pitchFamily="18" charset="0"/>
              <a:ea typeface="游明朝" panose="02020400000000000000" pitchFamily="18" charset="-128"/>
              <a:cs typeface="Times New Roman" panose="02020603050405020304" pitchFamily="18" charset="0"/>
            </a:endParaRPr>
          </a:p>
          <a:p>
            <a:pPr indent="66675" algn="just"/>
            <a:r>
              <a:rPr lang="ja-JP" altLang="en-US" kern="100" dirty="0">
                <a:latin typeface="Century" panose="02040604050505020304" pitchFamily="18" charset="0"/>
                <a:ea typeface="游明朝" panose="02020400000000000000" pitchFamily="18" charset="-128"/>
                <a:cs typeface="Times New Roman" panose="02020603050405020304" pitchFamily="18" charset="0"/>
              </a:rPr>
              <a:t> </a:t>
            </a:r>
            <a:endParaRPr lang="en-US" altLang="ja-JP" kern="100" dirty="0">
              <a:latin typeface="Century" panose="02040604050505020304" pitchFamily="18" charset="0"/>
              <a:ea typeface="游明朝" panose="02020400000000000000" pitchFamily="18" charset="-128"/>
              <a:cs typeface="Times New Roman" panose="02020603050405020304" pitchFamily="18" charset="0"/>
            </a:endParaRPr>
          </a:p>
          <a:p>
            <a:pPr indent="66675" algn="just"/>
            <a:r>
              <a:rPr lang="en-US" altLang="ja-JP" sz="1800" kern="100" dirty="0">
                <a:effectLst/>
                <a:latin typeface="Century" panose="02040604050505020304" pitchFamily="18" charset="0"/>
                <a:ea typeface="游明朝" panose="02020400000000000000" pitchFamily="18" charset="-128"/>
                <a:cs typeface="Times New Roman" panose="02020603050405020304" pitchFamily="18" charset="0"/>
              </a:rPr>
              <a:t> </a:t>
            </a:r>
          </a:p>
          <a:p>
            <a:pPr indent="66675" algn="just"/>
            <a:r>
              <a:rPr lang="en-US" altLang="ja-JP" sz="1800" kern="100" dirty="0" err="1">
                <a:effectLst/>
                <a:latin typeface="游明朝" panose="02020400000000000000" pitchFamily="18" charset="-128"/>
                <a:ea typeface="ＭＳ 明朝" panose="02020609040205080304" pitchFamily="17" charset="-128"/>
                <a:cs typeface="Times New Roman" panose="02020603050405020304" pitchFamily="18" charset="0"/>
              </a:rPr>
              <a:t>printf</a:t>
            </a:r>
            <a:r>
              <a:rPr lang="en-US" altLang="ja-JP" sz="1800" kern="100" dirty="0">
                <a:effectLst/>
                <a:latin typeface="游明朝" panose="02020400000000000000" pitchFamily="18" charset="-128"/>
                <a:ea typeface="ＭＳ 明朝" panose="02020609040205080304" pitchFamily="17" charset="-128"/>
                <a:cs typeface="Times New Roman" panose="02020603050405020304" pitchFamily="18" charset="0"/>
              </a:rPr>
              <a:t>("%s\n", flag); }</a:t>
            </a:r>
            <a:endParaRPr lang="ja-JP" altLang="ja-JP" sz="18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66675" algn="just"/>
            <a:endParaRPr lang="en-US" altLang="ja-JP" sz="1800" kern="100" dirty="0">
              <a:effectLst/>
              <a:latin typeface="游明朝" panose="02020400000000000000" pitchFamily="18" charset="-128"/>
              <a:ea typeface="ＭＳ 明朝" panose="02020609040205080304" pitchFamily="17" charset="-128"/>
              <a:cs typeface="Times New Roman" panose="02020603050405020304" pitchFamily="18" charset="0"/>
            </a:endParaRPr>
          </a:p>
          <a:p>
            <a:pPr indent="66675" algn="just"/>
            <a:r>
              <a:rPr lang="en-US" altLang="ja-JP" sz="1800" kern="100" dirty="0">
                <a:effectLst/>
                <a:latin typeface="游明朝" panose="02020400000000000000" pitchFamily="18" charset="-128"/>
                <a:ea typeface="ＭＳ 明朝" panose="02020609040205080304" pitchFamily="17" charset="-128"/>
                <a:cs typeface="Times New Roman" panose="02020603050405020304" pitchFamily="18" charset="0"/>
              </a:rPr>
              <a:t>else</a:t>
            </a:r>
          </a:p>
          <a:p>
            <a:pPr indent="133350" algn="just"/>
            <a:r>
              <a:rPr lang="en-US" altLang="ja-JP" sz="1800" kern="100" dirty="0" err="1">
                <a:effectLst/>
                <a:latin typeface="游明朝" panose="02020400000000000000" pitchFamily="18" charset="-128"/>
                <a:ea typeface="ＭＳ 明朝" panose="02020609040205080304" pitchFamily="17" charset="-128"/>
                <a:cs typeface="Times New Roman" panose="02020603050405020304" pitchFamily="18" charset="0"/>
              </a:rPr>
              <a:t>printf</a:t>
            </a:r>
            <a:r>
              <a:rPr lang="en-US" altLang="ja-JP" sz="1800" kern="100" dirty="0">
                <a:effectLst/>
                <a:latin typeface="游明朝" panose="02020400000000000000" pitchFamily="18" charset="-128"/>
                <a:ea typeface="ＭＳ 明朝" panose="02020609040205080304" pitchFamily="17" charset="-128"/>
                <a:cs typeface="Times New Roman" panose="02020603050405020304" pitchFamily="18" charset="0"/>
              </a:rPr>
              <a:t>("Not Correct.\n");</a:t>
            </a:r>
            <a:endParaRPr lang="ja-JP" altLang="ja-JP" sz="18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en-US" altLang="ja-JP" sz="1800" kern="100" dirty="0">
                <a:effectLst/>
                <a:latin typeface="游明朝" panose="02020400000000000000" pitchFamily="18" charset="-128"/>
                <a:ea typeface="ＭＳ 明朝" panose="02020609040205080304" pitchFamily="17" charset="-128"/>
                <a:cs typeface="Times New Roman" panose="02020603050405020304" pitchFamily="18" charset="0"/>
              </a:rPr>
              <a:t> </a:t>
            </a:r>
            <a:endParaRPr lang="ja-JP" altLang="ja-JP" sz="18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en-US" altLang="ja-JP" sz="1800" kern="100" dirty="0">
                <a:effectLst/>
                <a:latin typeface="游明朝" panose="02020400000000000000" pitchFamily="18" charset="-128"/>
                <a:ea typeface="ＭＳ 明朝" panose="02020609040205080304" pitchFamily="17" charset="-128"/>
                <a:cs typeface="Times New Roman" panose="02020603050405020304" pitchFamily="18" charset="0"/>
              </a:rPr>
              <a:t>return 0;</a:t>
            </a:r>
            <a:endParaRPr lang="ja-JP" altLang="ja-JP" sz="18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en-US" altLang="ja-JP" sz="1800" kern="100" dirty="0">
                <a:effectLst/>
                <a:latin typeface="游明朝" panose="02020400000000000000" pitchFamily="18" charset="-128"/>
                <a:ea typeface="ＭＳ 明朝" panose="02020609040205080304" pitchFamily="17" charset="-128"/>
                <a:cs typeface="Times New Roman" panose="02020603050405020304" pitchFamily="18" charset="0"/>
              </a:rPr>
              <a:t>}</a:t>
            </a:r>
            <a:endParaRPr lang="ja-JP" altLang="ja-JP" sz="180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cxnSp>
        <p:nvCxnSpPr>
          <p:cNvPr id="20" name="直線矢印コネクタ 19">
            <a:extLst>
              <a:ext uri="{FF2B5EF4-FFF2-40B4-BE49-F238E27FC236}">
                <a16:creationId xmlns:a16="http://schemas.microsoft.com/office/drawing/2014/main" id="{BDDCC324-60BE-408C-A42F-63B8D7002509}"/>
              </a:ext>
            </a:extLst>
          </p:cNvPr>
          <p:cNvCxnSpPr/>
          <p:nvPr/>
        </p:nvCxnSpPr>
        <p:spPr>
          <a:xfrm flipV="1">
            <a:off x="4167258" y="2696135"/>
            <a:ext cx="1802027" cy="1281293"/>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23" name="直線矢印コネクタ 22">
            <a:extLst>
              <a:ext uri="{FF2B5EF4-FFF2-40B4-BE49-F238E27FC236}">
                <a16:creationId xmlns:a16="http://schemas.microsoft.com/office/drawing/2014/main" id="{0DD4F842-75B7-47FA-907B-4DB30A8385E9}"/>
              </a:ext>
            </a:extLst>
          </p:cNvPr>
          <p:cNvCxnSpPr>
            <a:cxnSpLocks/>
          </p:cNvCxnSpPr>
          <p:nvPr/>
        </p:nvCxnSpPr>
        <p:spPr>
          <a:xfrm flipV="1">
            <a:off x="4428162" y="3014634"/>
            <a:ext cx="1541123" cy="1367135"/>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25" name="直線矢印コネクタ 24">
            <a:extLst>
              <a:ext uri="{FF2B5EF4-FFF2-40B4-BE49-F238E27FC236}">
                <a16:creationId xmlns:a16="http://schemas.microsoft.com/office/drawing/2014/main" id="{05EF68E6-9B98-4221-979B-4069D86117E7}"/>
              </a:ext>
            </a:extLst>
          </p:cNvPr>
          <p:cNvCxnSpPr>
            <a:cxnSpLocks/>
          </p:cNvCxnSpPr>
          <p:nvPr/>
        </p:nvCxnSpPr>
        <p:spPr>
          <a:xfrm flipV="1">
            <a:off x="4149049" y="3977428"/>
            <a:ext cx="2262384" cy="1061774"/>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27" name="直線矢印コネクタ 26">
            <a:extLst>
              <a:ext uri="{FF2B5EF4-FFF2-40B4-BE49-F238E27FC236}">
                <a16:creationId xmlns:a16="http://schemas.microsoft.com/office/drawing/2014/main" id="{D645651B-7137-40F7-BF79-2E2C16878B12}"/>
              </a:ext>
            </a:extLst>
          </p:cNvPr>
          <p:cNvCxnSpPr>
            <a:cxnSpLocks/>
          </p:cNvCxnSpPr>
          <p:nvPr/>
        </p:nvCxnSpPr>
        <p:spPr>
          <a:xfrm flipV="1">
            <a:off x="4301449" y="3897030"/>
            <a:ext cx="4010344" cy="1294572"/>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6" name="吹き出し: 四角形 35">
            <a:extLst>
              <a:ext uri="{FF2B5EF4-FFF2-40B4-BE49-F238E27FC236}">
                <a16:creationId xmlns:a16="http://schemas.microsoft.com/office/drawing/2014/main" id="{9052A745-45BD-4FDA-A625-F6650EFA1F2E}"/>
              </a:ext>
            </a:extLst>
          </p:cNvPr>
          <p:cNvSpPr/>
          <p:nvPr/>
        </p:nvSpPr>
        <p:spPr>
          <a:xfrm>
            <a:off x="8239874" y="2202976"/>
            <a:ext cx="3113926" cy="493159"/>
          </a:xfrm>
          <a:prstGeom prst="wedgeRectCallout">
            <a:avLst>
              <a:gd name="adj1" fmla="val -71565"/>
              <a:gd name="adj2" fmla="val 4791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ln w="0"/>
                <a:solidFill>
                  <a:schemeClr val="tx1"/>
                </a:solidFill>
                <a:effectLst>
                  <a:outerShdw blurRad="38100" dist="19050" dir="2700000" algn="tl" rotWithShape="0">
                    <a:schemeClr val="dk1">
                      <a:alpha val="40000"/>
                    </a:schemeClr>
                  </a:outerShdw>
                </a:effectLst>
              </a:rPr>
              <a:t>入力を求める文字の表示と</a:t>
            </a:r>
            <a:r>
              <a:rPr lang="ja-JP" altLang="en-US" sz="1400" dirty="0">
                <a:ln w="0"/>
                <a:solidFill>
                  <a:schemeClr val="tx1"/>
                </a:solidFill>
                <a:effectLst>
                  <a:outerShdw blurRad="38100" dist="19050" dir="2700000" algn="tl" rotWithShape="0">
                    <a:schemeClr val="dk1">
                      <a:alpha val="40000"/>
                    </a:schemeClr>
                  </a:outerShdw>
                </a:effectLst>
              </a:rPr>
              <a:t>読み取り</a:t>
            </a:r>
            <a:endParaRPr kumimoji="1" lang="ja-JP" altLang="en-US" sz="1400" dirty="0">
              <a:ln w="0"/>
              <a:solidFill>
                <a:schemeClr val="tx1"/>
              </a:solidFill>
              <a:effectLst>
                <a:outerShdw blurRad="38100" dist="19050" dir="2700000" algn="tl" rotWithShape="0">
                  <a:schemeClr val="dk1">
                    <a:alpha val="40000"/>
                  </a:schemeClr>
                </a:outerShdw>
              </a:effectLst>
            </a:endParaRPr>
          </a:p>
        </p:txBody>
      </p:sp>
      <p:sp>
        <p:nvSpPr>
          <p:cNvPr id="37" name="吹き出し: 四角形 36">
            <a:extLst>
              <a:ext uri="{FF2B5EF4-FFF2-40B4-BE49-F238E27FC236}">
                <a16:creationId xmlns:a16="http://schemas.microsoft.com/office/drawing/2014/main" id="{6A04ED52-CC91-4CE9-85D6-2851E7C2B902}"/>
              </a:ext>
            </a:extLst>
          </p:cNvPr>
          <p:cNvSpPr/>
          <p:nvPr/>
        </p:nvSpPr>
        <p:spPr>
          <a:xfrm>
            <a:off x="8062253" y="3050003"/>
            <a:ext cx="2556550" cy="493159"/>
          </a:xfrm>
          <a:prstGeom prst="wedgeRectCallout">
            <a:avLst>
              <a:gd name="adj1" fmla="val -102174"/>
              <a:gd name="adj2" fmla="val 79239"/>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ln w="0"/>
                <a:solidFill>
                  <a:schemeClr val="tx1"/>
                </a:solidFill>
                <a:effectLst>
                  <a:outerShdw blurRad="38100" dist="19050" dir="2700000" algn="tl" rotWithShape="0">
                    <a:schemeClr val="dk1">
                      <a:alpha val="40000"/>
                    </a:schemeClr>
                  </a:outerShdw>
                </a:effectLst>
              </a:rPr>
              <a:t>入力された文字と用意した文字が正しいかの比較</a:t>
            </a:r>
            <a:endParaRPr kumimoji="1" lang="en-US" altLang="ja-JP" sz="1400" dirty="0">
              <a:ln w="0"/>
              <a:solidFill>
                <a:schemeClr val="tx1"/>
              </a:solidFill>
              <a:effectLst>
                <a:outerShdw blurRad="38100" dist="19050" dir="2700000" algn="tl" rotWithShape="0">
                  <a:schemeClr val="dk1">
                    <a:alpha val="40000"/>
                  </a:schemeClr>
                </a:outerShdw>
              </a:effectLst>
            </a:endParaRPr>
          </a:p>
        </p:txBody>
      </p:sp>
      <p:sp>
        <p:nvSpPr>
          <p:cNvPr id="39" name="吹き出し: 四角形 38">
            <a:extLst>
              <a:ext uri="{FF2B5EF4-FFF2-40B4-BE49-F238E27FC236}">
                <a16:creationId xmlns:a16="http://schemas.microsoft.com/office/drawing/2014/main" id="{7C069E96-2248-4155-A09E-FB8F66A6451F}"/>
              </a:ext>
            </a:extLst>
          </p:cNvPr>
          <p:cNvSpPr/>
          <p:nvPr/>
        </p:nvSpPr>
        <p:spPr>
          <a:xfrm>
            <a:off x="8836601" y="4537210"/>
            <a:ext cx="3113926" cy="2017104"/>
          </a:xfrm>
          <a:prstGeom prst="wedgeRectCallout">
            <a:avLst>
              <a:gd name="adj1" fmla="val -61393"/>
              <a:gd name="adj2" fmla="val -8048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ln w="0"/>
                <a:solidFill>
                  <a:schemeClr val="tx1"/>
                </a:solidFill>
                <a:effectLst>
                  <a:outerShdw blurRad="38100" dist="19050" dir="2700000" algn="tl" rotWithShape="0">
                    <a:schemeClr val="dk1">
                      <a:alpha val="40000"/>
                    </a:schemeClr>
                  </a:outerShdw>
                </a:effectLst>
              </a:rPr>
              <a:t>比較した結果に応じた処理が</a:t>
            </a:r>
            <a:endParaRPr kumimoji="1" lang="en-US" altLang="ja-JP" sz="1400" dirty="0">
              <a:ln w="0"/>
              <a:solidFill>
                <a:schemeClr val="tx1"/>
              </a:solidFill>
              <a:effectLst>
                <a:outerShdw blurRad="38100" dist="19050" dir="2700000" algn="tl" rotWithShape="0">
                  <a:schemeClr val="dk1">
                    <a:alpha val="40000"/>
                  </a:schemeClr>
                </a:outerShdw>
              </a:effectLst>
            </a:endParaRPr>
          </a:p>
          <a:p>
            <a:r>
              <a:rPr lang="ja-JP" altLang="en-US" sz="1400" dirty="0">
                <a:ln w="0"/>
                <a:solidFill>
                  <a:schemeClr val="tx1"/>
                </a:solidFill>
                <a:effectLst>
                  <a:outerShdw blurRad="38100" dist="19050" dir="2700000" algn="tl" rotWithShape="0">
                    <a:schemeClr val="dk1">
                      <a:alpha val="40000"/>
                    </a:schemeClr>
                  </a:outerShdw>
                </a:effectLst>
              </a:rPr>
              <a:t>「</a:t>
            </a:r>
            <a:r>
              <a:rPr lang="en-US" altLang="ja-JP" sz="1400" dirty="0" err="1">
                <a:ln w="0"/>
                <a:solidFill>
                  <a:schemeClr val="tx1"/>
                </a:solidFill>
                <a:effectLst>
                  <a:outerShdw blurRad="38100" dist="19050" dir="2700000" algn="tl" rotWithShape="0">
                    <a:schemeClr val="dk1">
                      <a:alpha val="40000"/>
                    </a:schemeClr>
                  </a:outerShdw>
                </a:effectLst>
              </a:rPr>
              <a:t>jne</a:t>
            </a:r>
            <a:r>
              <a:rPr lang="en-US" altLang="ja-JP" sz="1400" dirty="0">
                <a:ln w="0"/>
                <a:solidFill>
                  <a:schemeClr val="tx1"/>
                </a:solidFill>
                <a:effectLst>
                  <a:outerShdw blurRad="38100" dist="19050" dir="2700000" algn="tl" rotWithShape="0">
                    <a:schemeClr val="dk1">
                      <a:alpha val="40000"/>
                    </a:schemeClr>
                  </a:outerShdw>
                </a:effectLst>
              </a:rPr>
              <a:t> 0x4007ba</a:t>
            </a:r>
            <a:r>
              <a:rPr lang="ja-JP" altLang="en-US" sz="1400" dirty="0">
                <a:ln w="0"/>
                <a:solidFill>
                  <a:schemeClr val="tx1"/>
                </a:solidFill>
                <a:effectLst>
                  <a:outerShdw blurRad="38100" dist="19050" dir="2700000" algn="tl" rotWithShape="0">
                    <a:schemeClr val="dk1">
                      <a:alpha val="40000"/>
                    </a:schemeClr>
                  </a:outerShdw>
                </a:effectLst>
              </a:rPr>
              <a:t>」として処理される。</a:t>
            </a:r>
            <a:endParaRPr lang="en-US" altLang="ja-JP" sz="1400" dirty="0">
              <a:ln w="0"/>
              <a:solidFill>
                <a:schemeClr val="tx1"/>
              </a:solidFill>
              <a:effectLst>
                <a:outerShdw blurRad="38100" dist="19050" dir="2700000" algn="tl" rotWithShape="0">
                  <a:schemeClr val="dk1">
                    <a:alpha val="40000"/>
                  </a:schemeClr>
                </a:outerShdw>
              </a:effectLst>
            </a:endParaRPr>
          </a:p>
          <a:p>
            <a:r>
              <a:rPr kumimoji="1" lang="en-US" altLang="ja-JP" sz="1400" dirty="0" err="1">
                <a:ln w="0"/>
                <a:solidFill>
                  <a:schemeClr val="tx1"/>
                </a:solidFill>
                <a:effectLst>
                  <a:outerShdw blurRad="38100" dist="19050" dir="2700000" algn="tl" rotWithShape="0">
                    <a:schemeClr val="dk1">
                      <a:alpha val="40000"/>
                    </a:schemeClr>
                  </a:outerShdw>
                </a:effectLst>
              </a:rPr>
              <a:t>Jne</a:t>
            </a:r>
            <a:r>
              <a:rPr kumimoji="1" lang="ja-JP" altLang="en-US" sz="1400" dirty="0">
                <a:ln w="0"/>
                <a:solidFill>
                  <a:schemeClr val="tx1"/>
                </a:solidFill>
                <a:effectLst>
                  <a:outerShdw blurRad="38100" dist="19050" dir="2700000" algn="tl" rotWithShape="0">
                    <a:schemeClr val="dk1">
                      <a:alpha val="40000"/>
                    </a:schemeClr>
                  </a:outerShdw>
                </a:effectLst>
              </a:rPr>
              <a:t>は「</a:t>
            </a:r>
            <a:r>
              <a:rPr kumimoji="1" lang="en-US" altLang="ja-JP" sz="1400" dirty="0">
                <a:ln w="0"/>
                <a:solidFill>
                  <a:schemeClr val="tx1"/>
                </a:solidFill>
                <a:effectLst>
                  <a:outerShdw blurRad="38100" dist="19050" dir="2700000" algn="tl" rotWithShape="0">
                    <a:schemeClr val="dk1">
                      <a:alpha val="40000"/>
                    </a:schemeClr>
                  </a:outerShdw>
                </a:effectLst>
              </a:rPr>
              <a:t>jump not equal 0</a:t>
            </a:r>
            <a:r>
              <a:rPr kumimoji="1" lang="ja-JP" altLang="en-US" sz="1400" dirty="0">
                <a:ln w="0"/>
                <a:solidFill>
                  <a:schemeClr val="tx1"/>
                </a:solidFill>
                <a:effectLst>
                  <a:outerShdw blurRad="38100" dist="19050" dir="2700000" algn="tl" rotWithShape="0">
                    <a:schemeClr val="dk1">
                      <a:alpha val="40000"/>
                    </a:schemeClr>
                  </a:outerShdw>
                </a:effectLst>
              </a:rPr>
              <a:t>」すなわち０でない場合は</a:t>
            </a:r>
            <a:r>
              <a:rPr lang="en-US" altLang="ja-JP" sz="1400" dirty="0">
                <a:ln w="0"/>
                <a:solidFill>
                  <a:schemeClr val="tx1"/>
                </a:solidFill>
                <a:effectLst>
                  <a:outerShdw blurRad="38100" dist="19050" dir="2700000" algn="tl" rotWithShape="0">
                    <a:schemeClr val="dk1">
                      <a:alpha val="40000"/>
                    </a:schemeClr>
                  </a:outerShdw>
                </a:effectLst>
              </a:rPr>
              <a:t>0x4007ba</a:t>
            </a:r>
            <a:r>
              <a:rPr lang="ja-JP" altLang="en-US" sz="1400" dirty="0">
                <a:ln w="0"/>
                <a:solidFill>
                  <a:schemeClr val="tx1"/>
                </a:solidFill>
                <a:effectLst>
                  <a:outerShdw blurRad="38100" dist="19050" dir="2700000" algn="tl" rotWithShape="0">
                    <a:schemeClr val="dk1">
                      <a:alpha val="40000"/>
                    </a:schemeClr>
                  </a:outerShdw>
                </a:effectLst>
              </a:rPr>
              <a:t>に命令を</a:t>
            </a:r>
            <a:r>
              <a:rPr lang="en-US" altLang="ja-JP" sz="1400" dirty="0">
                <a:ln w="0"/>
                <a:solidFill>
                  <a:schemeClr val="tx1"/>
                </a:solidFill>
                <a:effectLst>
                  <a:outerShdw blurRad="38100" dist="19050" dir="2700000" algn="tl" rotWithShape="0">
                    <a:schemeClr val="dk1">
                      <a:alpha val="40000"/>
                    </a:schemeClr>
                  </a:outerShdw>
                </a:effectLst>
              </a:rPr>
              <a:t>jump</a:t>
            </a:r>
            <a:r>
              <a:rPr lang="ja-JP" altLang="en-US" sz="1400" dirty="0">
                <a:ln w="0"/>
                <a:solidFill>
                  <a:schemeClr val="tx1"/>
                </a:solidFill>
                <a:effectLst>
                  <a:outerShdw blurRad="38100" dist="19050" dir="2700000" algn="tl" rotWithShape="0">
                    <a:schemeClr val="dk1">
                      <a:alpha val="40000"/>
                    </a:schemeClr>
                  </a:outerShdw>
                </a:effectLst>
              </a:rPr>
              <a:t>させる。０の場合は次の命令を実行する。</a:t>
            </a:r>
            <a:endParaRPr lang="en-US" altLang="ja-JP" sz="1400" dirty="0">
              <a:ln w="0"/>
              <a:solidFill>
                <a:schemeClr val="tx1"/>
              </a:solidFill>
              <a:effectLst>
                <a:outerShdw blurRad="38100" dist="19050" dir="2700000" algn="tl" rotWithShape="0">
                  <a:schemeClr val="dk1">
                    <a:alpha val="40000"/>
                  </a:schemeClr>
                </a:outerShdw>
              </a:effectLst>
            </a:endParaRPr>
          </a:p>
          <a:p>
            <a:r>
              <a:rPr kumimoji="1" lang="ja-JP" altLang="en-US" sz="1400" b="1" dirty="0">
                <a:ln w="0"/>
                <a:solidFill>
                  <a:srgbClr val="FF0000"/>
                </a:solidFill>
                <a:effectLst>
                  <a:outerShdw blurRad="38100" dist="19050" dir="2700000" algn="tl" rotWithShape="0">
                    <a:schemeClr val="dk1">
                      <a:alpha val="40000"/>
                    </a:schemeClr>
                  </a:outerShdw>
                </a:effectLst>
              </a:rPr>
              <a:t>★</a:t>
            </a:r>
            <a:r>
              <a:rPr kumimoji="1" lang="en-US" altLang="ja-JP" sz="1400" b="1" dirty="0">
                <a:ln w="0"/>
                <a:solidFill>
                  <a:srgbClr val="FF0000"/>
                </a:solidFill>
                <a:effectLst>
                  <a:outerShdw blurRad="38100" dist="19050" dir="2700000" algn="tl" rotWithShape="0">
                    <a:schemeClr val="dk1">
                      <a:alpha val="40000"/>
                    </a:schemeClr>
                  </a:outerShdw>
                </a:effectLst>
              </a:rPr>
              <a:t>Flag</a:t>
            </a:r>
            <a:r>
              <a:rPr kumimoji="1" lang="ja-JP" altLang="en-US" sz="1400" b="1" dirty="0">
                <a:ln w="0"/>
                <a:solidFill>
                  <a:srgbClr val="FF0000"/>
                </a:solidFill>
                <a:effectLst>
                  <a:outerShdw blurRad="38100" dist="19050" dir="2700000" algn="tl" rotWithShape="0">
                    <a:schemeClr val="dk1">
                      <a:alpha val="40000"/>
                    </a:schemeClr>
                  </a:outerShdw>
                </a:effectLst>
              </a:rPr>
              <a:t>を得るには、この命令を無効化もしくは比較結果を書き換えることができるかがポイント　</a:t>
            </a:r>
            <a:endParaRPr kumimoji="1" lang="en-US" altLang="ja-JP" sz="1400" b="1" dirty="0">
              <a:ln w="0"/>
              <a:solidFill>
                <a:srgbClr val="FF0000"/>
              </a:solidFill>
              <a:effectLst>
                <a:outerShdw blurRad="38100" dist="19050" dir="2700000" algn="tl" rotWithShape="0">
                  <a:schemeClr val="dk1">
                    <a:alpha val="40000"/>
                  </a:schemeClr>
                </a:outerShdw>
              </a:effectLst>
            </a:endParaRPr>
          </a:p>
        </p:txBody>
      </p:sp>
      <p:sp>
        <p:nvSpPr>
          <p:cNvPr id="41" name="テキスト ボックス 40">
            <a:extLst>
              <a:ext uri="{FF2B5EF4-FFF2-40B4-BE49-F238E27FC236}">
                <a16:creationId xmlns:a16="http://schemas.microsoft.com/office/drawing/2014/main" id="{6AAE0E84-E2EC-4ECE-9F8F-59A5A5B0C118}"/>
              </a:ext>
            </a:extLst>
          </p:cNvPr>
          <p:cNvSpPr txBox="1"/>
          <p:nvPr/>
        </p:nvSpPr>
        <p:spPr>
          <a:xfrm>
            <a:off x="913802" y="1273011"/>
            <a:ext cx="11037222" cy="523220"/>
          </a:xfrm>
          <a:prstGeom prst="rect">
            <a:avLst/>
          </a:prstGeom>
          <a:noFill/>
        </p:spPr>
        <p:txBody>
          <a:bodyPr wrap="square">
            <a:spAutoFit/>
          </a:bodyPr>
          <a:lstStyle/>
          <a:p>
            <a:r>
              <a:rPr lang="ja-JP" altLang="en-US" sz="2800" dirty="0"/>
              <a:t>メイン関数の命令コードを確認　コマンド：</a:t>
            </a:r>
            <a:r>
              <a:rPr lang="en-US" altLang="ja-JP" sz="2800" dirty="0" err="1"/>
              <a:t>disas</a:t>
            </a:r>
            <a:r>
              <a:rPr lang="en-US" altLang="ja-JP" sz="2800" dirty="0"/>
              <a:t> main</a:t>
            </a:r>
            <a:endParaRPr lang="ja-JP" altLang="en-US" sz="2800" dirty="0"/>
          </a:p>
        </p:txBody>
      </p:sp>
      <p:cxnSp>
        <p:nvCxnSpPr>
          <p:cNvPr id="43" name="直線コネクタ 42">
            <a:extLst>
              <a:ext uri="{FF2B5EF4-FFF2-40B4-BE49-F238E27FC236}">
                <a16:creationId xmlns:a16="http://schemas.microsoft.com/office/drawing/2014/main" id="{B6CD7A6B-FD5F-410C-A485-A8E4660C1195}"/>
              </a:ext>
            </a:extLst>
          </p:cNvPr>
          <p:cNvCxnSpPr>
            <a:cxnSpLocks/>
          </p:cNvCxnSpPr>
          <p:nvPr/>
        </p:nvCxnSpPr>
        <p:spPr>
          <a:xfrm>
            <a:off x="1661865" y="2653603"/>
            <a:ext cx="528442"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026883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58B658-4277-441A-85EC-39140C50B056}"/>
              </a:ext>
            </a:extLst>
          </p:cNvPr>
          <p:cNvSpPr>
            <a:spLocks noGrp="1"/>
          </p:cNvSpPr>
          <p:nvPr>
            <p:ph type="title"/>
          </p:nvPr>
        </p:nvSpPr>
        <p:spPr/>
        <p:txBody>
          <a:bodyPr/>
          <a:lstStyle/>
          <a:p>
            <a:r>
              <a:rPr lang="en-US" altLang="ja-JP" dirty="0"/>
              <a:t>Flag</a:t>
            </a:r>
            <a:r>
              <a:rPr lang="ja-JP" altLang="en-US" dirty="0"/>
              <a:t>を表示するためのまとめ</a:t>
            </a:r>
            <a:endParaRPr kumimoji="1" lang="ja-JP" altLang="en-US" dirty="0"/>
          </a:p>
        </p:txBody>
      </p:sp>
      <p:sp>
        <p:nvSpPr>
          <p:cNvPr id="3" name="コンテンツ プレースホルダー 2">
            <a:extLst>
              <a:ext uri="{FF2B5EF4-FFF2-40B4-BE49-F238E27FC236}">
                <a16:creationId xmlns:a16="http://schemas.microsoft.com/office/drawing/2014/main" id="{D07B51F2-9E64-4372-B461-B30A6E85E931}"/>
              </a:ext>
            </a:extLst>
          </p:cNvPr>
          <p:cNvSpPr>
            <a:spLocks noGrp="1"/>
          </p:cNvSpPr>
          <p:nvPr>
            <p:ph idx="1"/>
          </p:nvPr>
        </p:nvSpPr>
        <p:spPr/>
        <p:txBody>
          <a:bodyPr/>
          <a:lstStyle/>
          <a:p>
            <a:r>
              <a:rPr kumimoji="1" lang="ja-JP" altLang="en-US" dirty="0"/>
              <a:t>方法１：比較結果を変更する</a:t>
            </a:r>
            <a:br>
              <a:rPr kumimoji="1" lang="en-US" altLang="ja-JP" dirty="0"/>
            </a:br>
            <a:r>
              <a:rPr kumimoji="1" lang="ja-JP" altLang="en-US" dirty="0"/>
              <a:t>　比較結果は</a:t>
            </a:r>
            <a:r>
              <a:rPr kumimoji="1" lang="en-US" altLang="ja-JP" dirty="0" err="1"/>
              <a:t>eflags</a:t>
            </a:r>
            <a:r>
              <a:rPr kumimoji="1" lang="ja-JP" altLang="en-US" dirty="0"/>
              <a:t>レジスタの</a:t>
            </a:r>
            <a:r>
              <a:rPr kumimoji="1" lang="en-US" altLang="ja-JP" dirty="0"/>
              <a:t>ZF</a:t>
            </a:r>
            <a:r>
              <a:rPr kumimoji="1" lang="ja-JP" altLang="en-US" dirty="0"/>
              <a:t>フラグに格納されます。このレジスタの値を</a:t>
            </a:r>
            <a:r>
              <a:rPr kumimoji="1" lang="en-US" altLang="ja-JP" dirty="0" err="1"/>
              <a:t>jne</a:t>
            </a:r>
            <a:r>
              <a:rPr kumimoji="1" lang="ja-JP" altLang="en-US" dirty="0"/>
              <a:t>命令が実行される前に書き換えることで</a:t>
            </a:r>
            <a:r>
              <a:rPr kumimoji="1" lang="en-US" altLang="ja-JP" dirty="0"/>
              <a:t>Flag</a:t>
            </a:r>
            <a:r>
              <a:rPr kumimoji="1" lang="ja-JP" altLang="en-US" dirty="0"/>
              <a:t>を得ることができます。</a:t>
            </a:r>
            <a:endParaRPr kumimoji="1" lang="en-US" altLang="ja-JP" dirty="0"/>
          </a:p>
          <a:p>
            <a:endParaRPr lang="en-US" altLang="ja-JP" dirty="0"/>
          </a:p>
          <a:p>
            <a:r>
              <a:rPr kumimoji="1" lang="ja-JP" altLang="en-US" dirty="0"/>
              <a:t>方法２：</a:t>
            </a:r>
            <a:r>
              <a:rPr kumimoji="1" lang="en-US" altLang="ja-JP" dirty="0" err="1"/>
              <a:t>jne</a:t>
            </a:r>
            <a:r>
              <a:rPr kumimoji="1" lang="ja-JP" altLang="en-US" dirty="0"/>
              <a:t>命令自体を無効化する</a:t>
            </a:r>
            <a:br>
              <a:rPr kumimoji="1" lang="en-US" altLang="ja-JP" dirty="0"/>
            </a:br>
            <a:r>
              <a:rPr kumimoji="1" lang="ja-JP" altLang="en-US" dirty="0"/>
              <a:t>　</a:t>
            </a:r>
            <a:r>
              <a:rPr lang="ja-JP" altLang="en-US" dirty="0"/>
              <a:t>比較結果によらず、</a:t>
            </a:r>
            <a:r>
              <a:rPr lang="en-US" altLang="ja-JP" dirty="0"/>
              <a:t>Flag</a:t>
            </a:r>
            <a:r>
              <a:rPr lang="ja-JP" altLang="en-US" dirty="0"/>
              <a:t>を表示させるためには比較結果に応じた命令変更処理である「</a:t>
            </a:r>
            <a:r>
              <a:rPr lang="en-US" altLang="ja-JP" b="1" dirty="0" err="1"/>
              <a:t>jne</a:t>
            </a:r>
            <a:r>
              <a:rPr lang="en-US" altLang="ja-JP" b="1" dirty="0"/>
              <a:t> </a:t>
            </a:r>
            <a:r>
              <a:rPr lang="en-US" altLang="ja-JP" sz="2800" b="1" dirty="0">
                <a:ln w="0"/>
                <a:solidFill>
                  <a:schemeClr val="tx1"/>
                </a:solidFill>
                <a:effectLst>
                  <a:outerShdw blurRad="38100" dist="19050" dir="2700000" algn="tl" rotWithShape="0">
                    <a:schemeClr val="dk1">
                      <a:alpha val="40000"/>
                    </a:schemeClr>
                  </a:outerShdw>
                </a:effectLst>
              </a:rPr>
              <a:t>0x4007ba </a:t>
            </a:r>
            <a:r>
              <a:rPr lang="ja-JP" altLang="en-US" dirty="0"/>
              <a:t>」命令を無効化することでも可能です。</a:t>
            </a:r>
            <a:endParaRPr lang="en-US" altLang="ja-JP" dirty="0"/>
          </a:p>
        </p:txBody>
      </p:sp>
    </p:spTree>
    <p:extLst>
      <p:ext uri="{BB962C8B-B14F-4D97-AF65-F5344CB8AC3E}">
        <p14:creationId xmlns:p14="http://schemas.microsoft.com/office/powerpoint/2010/main" val="2455227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BF4C2FD-2368-4C6C-B100-77CC2B155105}"/>
              </a:ext>
            </a:extLst>
          </p:cNvPr>
          <p:cNvSpPr txBox="1"/>
          <p:nvPr/>
        </p:nvSpPr>
        <p:spPr>
          <a:xfrm>
            <a:off x="1376737" y="1212351"/>
            <a:ext cx="9585789" cy="2554545"/>
          </a:xfrm>
          <a:prstGeom prst="rect">
            <a:avLst/>
          </a:prstGeom>
          <a:noFill/>
        </p:spPr>
        <p:txBody>
          <a:bodyPr wrap="square" rtlCol="0">
            <a:spAutoFit/>
          </a:bodyPr>
          <a:lstStyle/>
          <a:p>
            <a:r>
              <a:rPr kumimoji="1" lang="ja-JP" altLang="en-US" sz="4000" dirty="0"/>
              <a:t>解き方２</a:t>
            </a:r>
            <a:endParaRPr kumimoji="1" lang="en-US" altLang="ja-JP" sz="4000" dirty="0"/>
          </a:p>
          <a:p>
            <a:endParaRPr lang="en-US" altLang="ja-JP" sz="4000" dirty="0"/>
          </a:p>
          <a:p>
            <a:r>
              <a:rPr kumimoji="1" lang="en-US" altLang="ja-JP" sz="4000" dirty="0" err="1"/>
              <a:t>Ghidra</a:t>
            </a:r>
            <a:r>
              <a:rPr kumimoji="1" lang="ja-JP" altLang="en-US" sz="4000" dirty="0"/>
              <a:t>でデコンパイル、</a:t>
            </a:r>
            <a:r>
              <a:rPr kumimoji="1" lang="en-US" altLang="ja-JP" sz="4000" dirty="0" err="1"/>
              <a:t>Cyberchef</a:t>
            </a:r>
            <a:r>
              <a:rPr kumimoji="1" lang="ja-JP" altLang="en-US" sz="4000" dirty="0"/>
              <a:t>も利用して</a:t>
            </a:r>
            <a:r>
              <a:rPr kumimoji="1" lang="en-US" altLang="ja-JP" sz="4000" dirty="0"/>
              <a:t>Flag</a:t>
            </a:r>
            <a:r>
              <a:rPr kumimoji="1" lang="ja-JP" altLang="en-US" sz="4000" dirty="0"/>
              <a:t>をゲット</a:t>
            </a:r>
          </a:p>
        </p:txBody>
      </p:sp>
    </p:spTree>
    <p:extLst>
      <p:ext uri="{BB962C8B-B14F-4D97-AF65-F5344CB8AC3E}">
        <p14:creationId xmlns:p14="http://schemas.microsoft.com/office/powerpoint/2010/main" val="1244921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9D3E52-DDD7-4A96-A0A5-2330F790C0BF}"/>
              </a:ext>
            </a:extLst>
          </p:cNvPr>
          <p:cNvSpPr>
            <a:spLocks noGrp="1"/>
          </p:cNvSpPr>
          <p:nvPr>
            <p:ph type="title"/>
          </p:nvPr>
        </p:nvSpPr>
        <p:spPr/>
        <p:txBody>
          <a:bodyPr/>
          <a:lstStyle/>
          <a:p>
            <a:r>
              <a:rPr kumimoji="1" lang="ja-JP" altLang="en-US" dirty="0"/>
              <a:t>参加者解答例</a:t>
            </a:r>
          </a:p>
        </p:txBody>
      </p:sp>
      <p:pic>
        <p:nvPicPr>
          <p:cNvPr id="7" name="図 6">
            <a:extLst>
              <a:ext uri="{FF2B5EF4-FFF2-40B4-BE49-F238E27FC236}">
                <a16:creationId xmlns:a16="http://schemas.microsoft.com/office/drawing/2014/main" id="{AA93E19C-C220-43FD-9557-52ABC9DB4F37}"/>
              </a:ext>
            </a:extLst>
          </p:cNvPr>
          <p:cNvPicPr>
            <a:picLocks noChangeAspect="1"/>
          </p:cNvPicPr>
          <p:nvPr/>
        </p:nvPicPr>
        <p:blipFill>
          <a:blip r:embed="rId2"/>
          <a:stretch>
            <a:fillRect/>
          </a:stretch>
        </p:blipFill>
        <p:spPr>
          <a:xfrm>
            <a:off x="4130210" y="2317454"/>
            <a:ext cx="8030039" cy="4540546"/>
          </a:xfrm>
          <a:prstGeom prst="rect">
            <a:avLst/>
          </a:prstGeom>
        </p:spPr>
      </p:pic>
      <p:sp>
        <p:nvSpPr>
          <p:cNvPr id="8" name="テキスト ボックス 7">
            <a:extLst>
              <a:ext uri="{FF2B5EF4-FFF2-40B4-BE49-F238E27FC236}">
                <a16:creationId xmlns:a16="http://schemas.microsoft.com/office/drawing/2014/main" id="{BB6964E2-621E-44BD-B7BE-2690357BE5AE}"/>
              </a:ext>
            </a:extLst>
          </p:cNvPr>
          <p:cNvSpPr txBox="1"/>
          <p:nvPr/>
        </p:nvSpPr>
        <p:spPr>
          <a:xfrm>
            <a:off x="729465" y="2157573"/>
            <a:ext cx="2568539" cy="3416320"/>
          </a:xfrm>
          <a:prstGeom prst="rect">
            <a:avLst/>
          </a:prstGeom>
          <a:noFill/>
        </p:spPr>
        <p:txBody>
          <a:bodyPr wrap="square" rtlCol="0">
            <a:spAutoFit/>
          </a:bodyPr>
          <a:lstStyle/>
          <a:p>
            <a:r>
              <a:rPr kumimoji="1" lang="en-US" altLang="ja-JP" dirty="0" err="1"/>
              <a:t>Ghidra</a:t>
            </a:r>
            <a:r>
              <a:rPr kumimoji="1" lang="ja-JP" altLang="en-US" dirty="0"/>
              <a:t>を活用して解析</a:t>
            </a:r>
            <a:endParaRPr kumimoji="1" lang="en-US" altLang="ja-JP" dirty="0"/>
          </a:p>
          <a:p>
            <a:endParaRPr lang="en-US" altLang="ja-JP" dirty="0"/>
          </a:p>
          <a:p>
            <a:r>
              <a:rPr kumimoji="1" lang="ja-JP" altLang="en-US" dirty="0"/>
              <a:t>１．</a:t>
            </a:r>
            <a:r>
              <a:rPr kumimoji="1" lang="en-US" altLang="ja-JP" dirty="0"/>
              <a:t>Symbol tree</a:t>
            </a:r>
            <a:r>
              <a:rPr kumimoji="1" lang="ja-JP" altLang="en-US" dirty="0"/>
              <a:t>で</a:t>
            </a:r>
            <a:r>
              <a:rPr kumimoji="1" lang="en-US" altLang="ja-JP" dirty="0"/>
              <a:t>main</a:t>
            </a:r>
            <a:r>
              <a:rPr kumimoji="1" lang="ja-JP" altLang="en-US" dirty="0"/>
              <a:t>を検索</a:t>
            </a:r>
            <a:endParaRPr kumimoji="1" lang="en-US" altLang="ja-JP" dirty="0"/>
          </a:p>
          <a:p>
            <a:endParaRPr lang="en-US" altLang="ja-JP" dirty="0"/>
          </a:p>
          <a:p>
            <a:r>
              <a:rPr kumimoji="1" lang="ja-JP" altLang="en-US" dirty="0"/>
              <a:t>２．</a:t>
            </a:r>
            <a:r>
              <a:rPr kumimoji="1" lang="en-US" altLang="ja-JP" dirty="0"/>
              <a:t>Main</a:t>
            </a:r>
            <a:r>
              <a:rPr kumimoji="1" lang="ja-JP" altLang="en-US" dirty="0"/>
              <a:t>のコードが解析される。</a:t>
            </a:r>
            <a:r>
              <a:rPr kumimoji="1" lang="en-US" altLang="ja-JP" dirty="0"/>
              <a:t>Decompile</a:t>
            </a:r>
            <a:r>
              <a:rPr kumimoji="1" lang="ja-JP" altLang="en-US" dirty="0"/>
              <a:t>画面</a:t>
            </a:r>
            <a:endParaRPr kumimoji="1" lang="en-US" altLang="ja-JP" dirty="0"/>
          </a:p>
          <a:p>
            <a:endParaRPr lang="en-US" altLang="ja-JP" dirty="0"/>
          </a:p>
          <a:p>
            <a:r>
              <a:rPr kumimoji="1" lang="ja-JP" altLang="en-US" dirty="0"/>
              <a:t>３．</a:t>
            </a:r>
            <a:r>
              <a:rPr kumimoji="1" lang="en-US" altLang="ja-JP" dirty="0" err="1"/>
              <a:t>Xor</a:t>
            </a:r>
            <a:r>
              <a:rPr kumimoji="1" lang="ja-JP" altLang="en-US" dirty="0"/>
              <a:t>されているところを見つけて</a:t>
            </a:r>
            <a:r>
              <a:rPr kumimoji="1" lang="en-US" altLang="ja-JP" dirty="0" err="1"/>
              <a:t>Cyberchef</a:t>
            </a:r>
            <a:r>
              <a:rPr kumimoji="1" lang="ja-JP" altLang="en-US" dirty="0"/>
              <a:t>で変換</a:t>
            </a:r>
            <a:endParaRPr kumimoji="1" lang="en-US" altLang="ja-JP" dirty="0"/>
          </a:p>
        </p:txBody>
      </p:sp>
    </p:spTree>
    <p:extLst>
      <p:ext uri="{BB962C8B-B14F-4D97-AF65-F5344CB8AC3E}">
        <p14:creationId xmlns:p14="http://schemas.microsoft.com/office/powerpoint/2010/main" val="2635839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8BB6CF7F-9C14-4F75-A429-92F70EE3DDA0}"/>
              </a:ext>
            </a:extLst>
          </p:cNvPr>
          <p:cNvPicPr>
            <a:picLocks noChangeAspect="1"/>
          </p:cNvPicPr>
          <p:nvPr/>
        </p:nvPicPr>
        <p:blipFill>
          <a:blip r:embed="rId2"/>
          <a:stretch>
            <a:fillRect/>
          </a:stretch>
        </p:blipFill>
        <p:spPr>
          <a:xfrm>
            <a:off x="1564492" y="2103647"/>
            <a:ext cx="8469935" cy="4499653"/>
          </a:xfrm>
          <a:prstGeom prst="rect">
            <a:avLst/>
          </a:prstGeom>
        </p:spPr>
      </p:pic>
      <p:sp>
        <p:nvSpPr>
          <p:cNvPr id="5" name="テキスト ボックス 4">
            <a:extLst>
              <a:ext uri="{FF2B5EF4-FFF2-40B4-BE49-F238E27FC236}">
                <a16:creationId xmlns:a16="http://schemas.microsoft.com/office/drawing/2014/main" id="{A1752B7E-A61A-4333-AAF8-6228D5EC847F}"/>
              </a:ext>
            </a:extLst>
          </p:cNvPr>
          <p:cNvSpPr txBox="1"/>
          <p:nvPr/>
        </p:nvSpPr>
        <p:spPr>
          <a:xfrm>
            <a:off x="667819" y="349321"/>
            <a:ext cx="8126859" cy="1754326"/>
          </a:xfrm>
          <a:prstGeom prst="rect">
            <a:avLst/>
          </a:prstGeom>
          <a:noFill/>
        </p:spPr>
        <p:txBody>
          <a:bodyPr wrap="square" rtlCol="0">
            <a:spAutoFit/>
          </a:bodyPr>
          <a:lstStyle/>
          <a:p>
            <a:r>
              <a:rPr kumimoji="1" lang="en-US" altLang="ja-JP" dirty="0" err="1"/>
              <a:t>Cyberchef</a:t>
            </a:r>
            <a:r>
              <a:rPr kumimoji="1" lang="ja-JP" altLang="en-US" dirty="0"/>
              <a:t>によるビット変換方法</a:t>
            </a:r>
            <a:endParaRPr kumimoji="1" lang="en-US" altLang="ja-JP" dirty="0"/>
          </a:p>
          <a:p>
            <a:r>
              <a:rPr lang="ja-JP" altLang="en-US" dirty="0"/>
              <a:t>１．</a:t>
            </a:r>
            <a:r>
              <a:rPr lang="en-US" altLang="ja-JP" dirty="0"/>
              <a:t>Input</a:t>
            </a:r>
            <a:r>
              <a:rPr lang="ja-JP" altLang="en-US" dirty="0"/>
              <a:t>に変換したい</a:t>
            </a:r>
            <a:r>
              <a:rPr lang="en-US" altLang="ja-JP" dirty="0"/>
              <a:t>16</a:t>
            </a:r>
            <a:r>
              <a:rPr lang="ja-JP" altLang="en-US" dirty="0"/>
              <a:t>進いれる</a:t>
            </a:r>
            <a:endParaRPr lang="en-US" altLang="ja-JP" dirty="0"/>
          </a:p>
          <a:p>
            <a:r>
              <a:rPr kumimoji="1" lang="ja-JP" altLang="en-US" dirty="0"/>
              <a:t>２．</a:t>
            </a:r>
            <a:r>
              <a:rPr kumimoji="1" lang="en-US" altLang="ja-JP" dirty="0"/>
              <a:t>Operations</a:t>
            </a:r>
            <a:r>
              <a:rPr kumimoji="1" lang="ja-JP" altLang="en-US" dirty="0"/>
              <a:t>から以下の順番で追加</a:t>
            </a:r>
            <a:endParaRPr kumimoji="1" lang="en-US" altLang="ja-JP" dirty="0"/>
          </a:p>
          <a:p>
            <a:r>
              <a:rPr lang="ja-JP" altLang="en-US" dirty="0"/>
              <a:t>　　・</a:t>
            </a:r>
            <a:r>
              <a:rPr lang="en-US" altLang="ja-JP" dirty="0"/>
              <a:t>From Hex</a:t>
            </a:r>
          </a:p>
          <a:p>
            <a:r>
              <a:rPr kumimoji="1" lang="ja-JP" altLang="en-US" dirty="0"/>
              <a:t>　　・</a:t>
            </a:r>
            <a:r>
              <a:rPr kumimoji="1" lang="en-US" altLang="ja-JP" dirty="0"/>
              <a:t>XOR</a:t>
            </a:r>
            <a:r>
              <a:rPr kumimoji="1" lang="ja-JP" altLang="en-US" dirty="0"/>
              <a:t>（検索すると出てくる）ここでビット反転するので</a:t>
            </a:r>
            <a:r>
              <a:rPr kumimoji="1" lang="en-US" altLang="ja-JP" dirty="0"/>
              <a:t>Key</a:t>
            </a:r>
            <a:r>
              <a:rPr kumimoji="1" lang="ja-JP" altLang="en-US" dirty="0"/>
              <a:t>は</a:t>
            </a:r>
            <a:r>
              <a:rPr kumimoji="1" lang="en-US" altLang="ja-JP" dirty="0"/>
              <a:t>ff</a:t>
            </a:r>
            <a:r>
              <a:rPr kumimoji="1" lang="ja-JP" altLang="en-US" dirty="0"/>
              <a:t>とする。</a:t>
            </a:r>
            <a:endParaRPr kumimoji="1" lang="en-US" altLang="ja-JP" dirty="0"/>
          </a:p>
          <a:p>
            <a:r>
              <a:rPr lang="ja-JP" altLang="en-US" dirty="0"/>
              <a:t>　　・</a:t>
            </a:r>
            <a:r>
              <a:rPr lang="en-US" altLang="ja-JP" dirty="0"/>
              <a:t>To </a:t>
            </a:r>
            <a:r>
              <a:rPr lang="en-US" altLang="ja-JP" dirty="0" err="1"/>
              <a:t>HexDump</a:t>
            </a:r>
            <a:endParaRPr kumimoji="1" lang="ja-JP" altLang="en-US" dirty="0"/>
          </a:p>
        </p:txBody>
      </p:sp>
    </p:spTree>
    <p:extLst>
      <p:ext uri="{BB962C8B-B14F-4D97-AF65-F5344CB8AC3E}">
        <p14:creationId xmlns:p14="http://schemas.microsoft.com/office/powerpoint/2010/main" val="2429312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491F342-4939-463C-996A-1ADEFCA723DB}"/>
              </a:ext>
            </a:extLst>
          </p:cNvPr>
          <p:cNvSpPr txBox="1"/>
          <p:nvPr/>
        </p:nvSpPr>
        <p:spPr>
          <a:xfrm>
            <a:off x="1376737" y="1212351"/>
            <a:ext cx="9585789" cy="1938992"/>
          </a:xfrm>
          <a:prstGeom prst="rect">
            <a:avLst/>
          </a:prstGeom>
          <a:noFill/>
        </p:spPr>
        <p:txBody>
          <a:bodyPr wrap="square" rtlCol="0">
            <a:spAutoFit/>
          </a:bodyPr>
          <a:lstStyle/>
          <a:p>
            <a:r>
              <a:rPr kumimoji="1" lang="ja-JP" altLang="en-US" sz="4000" dirty="0"/>
              <a:t>解き方３</a:t>
            </a:r>
            <a:endParaRPr kumimoji="1" lang="en-US" altLang="ja-JP" sz="4000" dirty="0"/>
          </a:p>
          <a:p>
            <a:endParaRPr lang="en-US" altLang="ja-JP" sz="4000" dirty="0"/>
          </a:p>
          <a:p>
            <a:r>
              <a:rPr lang="en-US" altLang="ja-JP" sz="4000" dirty="0" err="1"/>
              <a:t>strcmp</a:t>
            </a:r>
            <a:r>
              <a:rPr kumimoji="1" lang="ja-JP" altLang="en-US" sz="4000" dirty="0"/>
              <a:t>命令の引数を操作</a:t>
            </a:r>
          </a:p>
        </p:txBody>
      </p:sp>
    </p:spTree>
    <p:extLst>
      <p:ext uri="{BB962C8B-B14F-4D97-AF65-F5344CB8AC3E}">
        <p14:creationId xmlns:p14="http://schemas.microsoft.com/office/powerpoint/2010/main" val="1019547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FB22186-31AE-4DB3-9032-C34CFAF18DE8}"/>
              </a:ext>
            </a:extLst>
          </p:cNvPr>
          <p:cNvSpPr>
            <a:spLocks noGrp="1"/>
          </p:cNvSpPr>
          <p:nvPr>
            <p:ph type="title"/>
          </p:nvPr>
        </p:nvSpPr>
        <p:spPr/>
        <p:txBody>
          <a:bodyPr/>
          <a:lstStyle/>
          <a:p>
            <a:r>
              <a:rPr kumimoji="1" lang="en-US" altLang="ja-JP" dirty="0"/>
              <a:t>CTF#3</a:t>
            </a:r>
            <a:r>
              <a:rPr kumimoji="1" lang="ja-JP" altLang="en-US" dirty="0"/>
              <a:t>の参加者が解いた方法</a:t>
            </a:r>
          </a:p>
        </p:txBody>
      </p:sp>
      <p:sp>
        <p:nvSpPr>
          <p:cNvPr id="3" name="コンテンツ プレースホルダー 2">
            <a:extLst>
              <a:ext uri="{FF2B5EF4-FFF2-40B4-BE49-F238E27FC236}">
                <a16:creationId xmlns:a16="http://schemas.microsoft.com/office/drawing/2014/main" id="{8983EF6A-3666-4805-9172-3B3BD6674442}"/>
              </a:ext>
            </a:extLst>
          </p:cNvPr>
          <p:cNvSpPr>
            <a:spLocks noGrp="1"/>
          </p:cNvSpPr>
          <p:nvPr>
            <p:ph idx="1"/>
          </p:nvPr>
        </p:nvSpPr>
        <p:spPr/>
        <p:txBody>
          <a:bodyPr/>
          <a:lstStyle/>
          <a:p>
            <a:r>
              <a:rPr kumimoji="1" lang="en-US" altLang="ja-JP" dirty="0" err="1"/>
              <a:t>gdb</a:t>
            </a:r>
            <a:r>
              <a:rPr kumimoji="1" lang="ja-JP" altLang="en-US" dirty="0"/>
              <a:t>と</a:t>
            </a:r>
            <a:r>
              <a:rPr kumimoji="1" lang="en-US" altLang="ja-JP" dirty="0" err="1"/>
              <a:t>objdump</a:t>
            </a:r>
            <a:r>
              <a:rPr kumimoji="1" lang="ja-JP" altLang="en-US" dirty="0"/>
              <a:t>両方を使い解析</a:t>
            </a:r>
            <a:endParaRPr kumimoji="1" lang="en-US" altLang="ja-JP" dirty="0"/>
          </a:p>
          <a:p>
            <a:r>
              <a:rPr kumimoji="1" lang="en-US" altLang="ja-JP" dirty="0" err="1"/>
              <a:t>objdump</a:t>
            </a:r>
            <a:r>
              <a:rPr kumimoji="1" lang="ja-JP" altLang="en-US" dirty="0"/>
              <a:t>で</a:t>
            </a:r>
            <a:r>
              <a:rPr kumimoji="1" lang="en-US" altLang="ja-JP" dirty="0"/>
              <a:t>main</a:t>
            </a:r>
            <a:r>
              <a:rPr kumimoji="1" lang="ja-JP" altLang="en-US" dirty="0"/>
              <a:t>関数のアセンブラを表示し、</a:t>
            </a:r>
            <a:r>
              <a:rPr kumimoji="1" lang="en-US" altLang="ja-JP" dirty="0"/>
              <a:t>Break</a:t>
            </a:r>
            <a:r>
              <a:rPr kumimoji="1" lang="ja-JP" altLang="en-US" dirty="0"/>
              <a:t>ポイントを設定（</a:t>
            </a:r>
            <a:r>
              <a:rPr kumimoji="1" lang="en-US" altLang="ja-JP" dirty="0"/>
              <a:t>main</a:t>
            </a:r>
            <a:r>
              <a:rPr kumimoji="1" lang="ja-JP" altLang="en-US" dirty="0"/>
              <a:t>関数入口と</a:t>
            </a:r>
            <a:r>
              <a:rPr kumimoji="1" lang="en-US" altLang="ja-JP" dirty="0" err="1"/>
              <a:t>strcmp</a:t>
            </a:r>
            <a:r>
              <a:rPr kumimoji="1" lang="ja-JP" altLang="en-US" dirty="0"/>
              <a:t>命令の</a:t>
            </a:r>
            <a:r>
              <a:rPr kumimoji="1" lang="en-US" altLang="ja-JP" dirty="0"/>
              <a:t>2</a:t>
            </a:r>
            <a:r>
              <a:rPr kumimoji="1" lang="ja-JP" altLang="en-US" dirty="0"/>
              <a:t>か所）</a:t>
            </a:r>
            <a:endParaRPr kumimoji="1" lang="en-US" altLang="ja-JP" dirty="0"/>
          </a:p>
          <a:p>
            <a:r>
              <a:rPr lang="en-US" altLang="ja-JP" dirty="0" err="1"/>
              <a:t>strcmp</a:t>
            </a:r>
            <a:r>
              <a:rPr lang="ja-JP" altLang="en-US" dirty="0"/>
              <a:t>命令に渡される引数が</a:t>
            </a:r>
            <a:r>
              <a:rPr lang="en-US" altLang="ja-JP" dirty="0" err="1"/>
              <a:t>esi</a:t>
            </a:r>
            <a:r>
              <a:rPr lang="ja-JP" altLang="en-US" dirty="0"/>
              <a:t>レジスタと</a:t>
            </a:r>
            <a:r>
              <a:rPr lang="en-US" altLang="ja-JP" dirty="0" err="1"/>
              <a:t>rdi</a:t>
            </a:r>
            <a:r>
              <a:rPr lang="ja-JP" altLang="en-US" dirty="0"/>
              <a:t>レジスタに渡されることを確認、その中身を</a:t>
            </a:r>
            <a:r>
              <a:rPr lang="en-US" altLang="ja-JP" dirty="0" err="1"/>
              <a:t>gdb</a:t>
            </a:r>
            <a:r>
              <a:rPr lang="ja-JP" altLang="en-US" dirty="0"/>
              <a:t>上で確認</a:t>
            </a:r>
            <a:endParaRPr lang="en-US" altLang="ja-JP" dirty="0"/>
          </a:p>
          <a:p>
            <a:r>
              <a:rPr kumimoji="1" lang="en-US" altLang="ja-JP" dirty="0" err="1"/>
              <a:t>gdb</a:t>
            </a:r>
            <a:r>
              <a:rPr kumimoji="1" lang="ja-JP" altLang="en-US" dirty="0"/>
              <a:t>の</a:t>
            </a:r>
            <a:r>
              <a:rPr kumimoji="1" lang="en-US" altLang="ja-JP" dirty="0"/>
              <a:t>set</a:t>
            </a:r>
            <a:r>
              <a:rPr kumimoji="1" lang="ja-JP" altLang="en-US" dirty="0"/>
              <a:t>命令で上記</a:t>
            </a:r>
            <a:r>
              <a:rPr kumimoji="1" lang="en-US" altLang="ja-JP" dirty="0"/>
              <a:t>2</a:t>
            </a:r>
            <a:r>
              <a:rPr kumimoji="1" lang="ja-JP" altLang="en-US" dirty="0"/>
              <a:t>つの値を同じにし、デバッグ再開して</a:t>
            </a:r>
            <a:r>
              <a:rPr kumimoji="1" lang="en-US" altLang="ja-JP" dirty="0"/>
              <a:t>Flag</a:t>
            </a:r>
            <a:r>
              <a:rPr kumimoji="1" lang="ja-JP" altLang="en-US" dirty="0"/>
              <a:t>を得る。</a:t>
            </a:r>
          </a:p>
        </p:txBody>
      </p:sp>
    </p:spTree>
    <p:extLst>
      <p:ext uri="{BB962C8B-B14F-4D97-AF65-F5344CB8AC3E}">
        <p14:creationId xmlns:p14="http://schemas.microsoft.com/office/powerpoint/2010/main" val="1189303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テキスト&#10;&#10;自動的に生成された説明">
            <a:extLst>
              <a:ext uri="{FF2B5EF4-FFF2-40B4-BE49-F238E27FC236}">
                <a16:creationId xmlns:a16="http://schemas.microsoft.com/office/drawing/2014/main" id="{620E29C8-03A5-4AC8-A8CA-352D138CA6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534" y="819584"/>
            <a:ext cx="7391780" cy="4896102"/>
          </a:xfrm>
          <a:prstGeom prst="rect">
            <a:avLst/>
          </a:prstGeom>
        </p:spPr>
      </p:pic>
      <p:cxnSp>
        <p:nvCxnSpPr>
          <p:cNvPr id="9" name="直線矢印コネクタ 8">
            <a:extLst>
              <a:ext uri="{FF2B5EF4-FFF2-40B4-BE49-F238E27FC236}">
                <a16:creationId xmlns:a16="http://schemas.microsoft.com/office/drawing/2014/main" id="{56AE11D8-EDF4-4031-9C2F-AB118E272367}"/>
              </a:ext>
            </a:extLst>
          </p:cNvPr>
          <p:cNvCxnSpPr>
            <a:cxnSpLocks/>
          </p:cNvCxnSpPr>
          <p:nvPr/>
        </p:nvCxnSpPr>
        <p:spPr>
          <a:xfrm flipV="1">
            <a:off x="4304872" y="2352783"/>
            <a:ext cx="4551452" cy="2178120"/>
          </a:xfrm>
          <a:prstGeom prst="straightConnector1">
            <a:avLst/>
          </a:prstGeom>
          <a:ln w="38100">
            <a:solidFill>
              <a:srgbClr val="FFC000"/>
            </a:solidFill>
            <a:tailEnd type="triangle"/>
          </a:ln>
        </p:spPr>
        <p:style>
          <a:lnRef idx="1">
            <a:schemeClr val="accent2"/>
          </a:lnRef>
          <a:fillRef idx="0">
            <a:schemeClr val="accent2"/>
          </a:fillRef>
          <a:effectRef idx="0">
            <a:schemeClr val="accent2"/>
          </a:effectRef>
          <a:fontRef idx="minor">
            <a:schemeClr val="tx1"/>
          </a:fontRef>
        </p:style>
      </p:cxnSp>
      <p:sp>
        <p:nvSpPr>
          <p:cNvPr id="12" name="テキスト ボックス 11">
            <a:extLst>
              <a:ext uri="{FF2B5EF4-FFF2-40B4-BE49-F238E27FC236}">
                <a16:creationId xmlns:a16="http://schemas.microsoft.com/office/drawing/2014/main" id="{BA4C35EB-7E97-424F-807C-7F7C43870D33}"/>
              </a:ext>
            </a:extLst>
          </p:cNvPr>
          <p:cNvSpPr txBox="1"/>
          <p:nvPr/>
        </p:nvSpPr>
        <p:spPr>
          <a:xfrm>
            <a:off x="8928243" y="2034283"/>
            <a:ext cx="2768409" cy="646331"/>
          </a:xfrm>
          <a:prstGeom prst="rect">
            <a:avLst/>
          </a:prstGeom>
          <a:noFill/>
        </p:spPr>
        <p:txBody>
          <a:bodyPr wrap="square" rtlCol="0">
            <a:spAutoFit/>
          </a:bodyPr>
          <a:lstStyle/>
          <a:p>
            <a:r>
              <a:rPr kumimoji="1" lang="en-US" altLang="ja-JP" dirty="0" err="1"/>
              <a:t>esi</a:t>
            </a:r>
            <a:r>
              <a:rPr kumimoji="1" lang="ja-JP" altLang="en-US" dirty="0"/>
              <a:t>レジスタに正解の値がセットされている。</a:t>
            </a:r>
          </a:p>
        </p:txBody>
      </p:sp>
      <p:cxnSp>
        <p:nvCxnSpPr>
          <p:cNvPr id="13" name="直線矢印コネクタ 12">
            <a:extLst>
              <a:ext uri="{FF2B5EF4-FFF2-40B4-BE49-F238E27FC236}">
                <a16:creationId xmlns:a16="http://schemas.microsoft.com/office/drawing/2014/main" id="{CDA3E657-4894-47D6-BED8-CA658E1F9EA5}"/>
              </a:ext>
            </a:extLst>
          </p:cNvPr>
          <p:cNvCxnSpPr>
            <a:cxnSpLocks/>
          </p:cNvCxnSpPr>
          <p:nvPr/>
        </p:nvCxnSpPr>
        <p:spPr>
          <a:xfrm>
            <a:off x="4232953" y="4683303"/>
            <a:ext cx="4775771" cy="0"/>
          </a:xfrm>
          <a:prstGeom prst="straightConnector1">
            <a:avLst/>
          </a:prstGeom>
          <a:ln w="38100">
            <a:solidFill>
              <a:srgbClr val="FFC000"/>
            </a:solidFill>
            <a:tailEnd type="triangle"/>
          </a:ln>
        </p:spPr>
        <p:style>
          <a:lnRef idx="1">
            <a:schemeClr val="accent2"/>
          </a:lnRef>
          <a:fillRef idx="0">
            <a:schemeClr val="accent2"/>
          </a:fillRef>
          <a:effectRef idx="0">
            <a:schemeClr val="accent2"/>
          </a:effectRef>
          <a:fontRef idx="minor">
            <a:schemeClr val="tx1"/>
          </a:fontRef>
        </p:style>
      </p:cxnSp>
      <p:sp>
        <p:nvSpPr>
          <p:cNvPr id="16" name="テキスト ボックス 15">
            <a:extLst>
              <a:ext uri="{FF2B5EF4-FFF2-40B4-BE49-F238E27FC236}">
                <a16:creationId xmlns:a16="http://schemas.microsoft.com/office/drawing/2014/main" id="{A9707738-0E25-4C11-8861-93D7ACEA39CA}"/>
              </a:ext>
            </a:extLst>
          </p:cNvPr>
          <p:cNvSpPr txBox="1"/>
          <p:nvPr/>
        </p:nvSpPr>
        <p:spPr>
          <a:xfrm>
            <a:off x="9080642" y="4360137"/>
            <a:ext cx="2768409" cy="923330"/>
          </a:xfrm>
          <a:prstGeom prst="rect">
            <a:avLst/>
          </a:prstGeom>
          <a:noFill/>
        </p:spPr>
        <p:txBody>
          <a:bodyPr wrap="square" rtlCol="0">
            <a:spAutoFit/>
          </a:bodyPr>
          <a:lstStyle/>
          <a:p>
            <a:r>
              <a:rPr lang="en-US" altLang="ja-JP" dirty="0" err="1"/>
              <a:t>rdi</a:t>
            </a:r>
            <a:r>
              <a:rPr kumimoji="1" lang="ja-JP" altLang="en-US" dirty="0"/>
              <a:t>レジスタに</a:t>
            </a:r>
            <a:r>
              <a:rPr lang="ja-JP" altLang="en-US" dirty="0"/>
              <a:t>は入力したデータを</a:t>
            </a:r>
            <a:r>
              <a:rPr lang="en-US" altLang="ja-JP" dirty="0"/>
              <a:t>crypt</a:t>
            </a:r>
            <a:r>
              <a:rPr lang="ja-JP" altLang="en-US" dirty="0"/>
              <a:t>した結果</a:t>
            </a:r>
            <a:r>
              <a:rPr kumimoji="1" lang="ja-JP" altLang="en-US" dirty="0"/>
              <a:t>がセットされている。</a:t>
            </a:r>
          </a:p>
        </p:txBody>
      </p:sp>
      <p:cxnSp>
        <p:nvCxnSpPr>
          <p:cNvPr id="17" name="直線矢印コネクタ 16">
            <a:extLst>
              <a:ext uri="{FF2B5EF4-FFF2-40B4-BE49-F238E27FC236}">
                <a16:creationId xmlns:a16="http://schemas.microsoft.com/office/drawing/2014/main" id="{CAA49721-6A6E-49D1-B8C2-0917ACEA203C}"/>
              </a:ext>
            </a:extLst>
          </p:cNvPr>
          <p:cNvCxnSpPr>
            <a:cxnSpLocks/>
          </p:cNvCxnSpPr>
          <p:nvPr/>
        </p:nvCxnSpPr>
        <p:spPr>
          <a:xfrm>
            <a:off x="4643919" y="4821802"/>
            <a:ext cx="4364805" cy="893884"/>
          </a:xfrm>
          <a:prstGeom prst="straightConnector1">
            <a:avLst/>
          </a:prstGeom>
          <a:ln w="38100">
            <a:solidFill>
              <a:srgbClr val="FFC000"/>
            </a:solidFill>
            <a:tailEnd type="triangle"/>
          </a:ln>
        </p:spPr>
        <p:style>
          <a:lnRef idx="1">
            <a:schemeClr val="accent2"/>
          </a:lnRef>
          <a:fillRef idx="0">
            <a:schemeClr val="accent2"/>
          </a:fillRef>
          <a:effectRef idx="0">
            <a:schemeClr val="accent2"/>
          </a:effectRef>
          <a:fontRef idx="minor">
            <a:schemeClr val="tx1"/>
          </a:fontRef>
        </p:style>
      </p:cxnSp>
      <p:sp>
        <p:nvSpPr>
          <p:cNvPr id="20" name="テキスト ボックス 19">
            <a:extLst>
              <a:ext uri="{FF2B5EF4-FFF2-40B4-BE49-F238E27FC236}">
                <a16:creationId xmlns:a16="http://schemas.microsoft.com/office/drawing/2014/main" id="{E5751C0F-2C11-4C8A-8065-1119256BB692}"/>
              </a:ext>
            </a:extLst>
          </p:cNvPr>
          <p:cNvSpPr txBox="1"/>
          <p:nvPr/>
        </p:nvSpPr>
        <p:spPr>
          <a:xfrm>
            <a:off x="8989888" y="5426937"/>
            <a:ext cx="2920808" cy="1200329"/>
          </a:xfrm>
          <a:prstGeom prst="rect">
            <a:avLst/>
          </a:prstGeom>
          <a:noFill/>
        </p:spPr>
        <p:txBody>
          <a:bodyPr wrap="square" rtlCol="0">
            <a:spAutoFit/>
          </a:bodyPr>
          <a:lstStyle/>
          <a:p>
            <a:r>
              <a:rPr lang="en-US" altLang="ja-JP" dirty="0" err="1"/>
              <a:t>strcmp</a:t>
            </a:r>
            <a:r>
              <a:rPr lang="ja-JP" altLang="en-US" dirty="0"/>
              <a:t>関数には</a:t>
            </a:r>
            <a:r>
              <a:rPr lang="en-US" altLang="ja-JP" dirty="0" err="1"/>
              <a:t>esi</a:t>
            </a:r>
            <a:r>
              <a:rPr lang="ja-JP" altLang="en-US" dirty="0"/>
              <a:t>、</a:t>
            </a:r>
            <a:r>
              <a:rPr lang="en-US" altLang="ja-JP" dirty="0" err="1"/>
              <a:t>rdi</a:t>
            </a:r>
            <a:r>
              <a:rPr kumimoji="1" lang="ja-JP" altLang="en-US" dirty="0"/>
              <a:t>レジスタ</a:t>
            </a:r>
            <a:r>
              <a:rPr lang="ja-JP" altLang="en-US" dirty="0"/>
              <a:t>の値が引数として渡され、比較結果が</a:t>
            </a:r>
            <a:r>
              <a:rPr lang="en-US" altLang="ja-JP" dirty="0" err="1"/>
              <a:t>eax</a:t>
            </a:r>
            <a:r>
              <a:rPr lang="ja-JP" altLang="en-US" dirty="0"/>
              <a:t>レジスタに保存される。</a:t>
            </a:r>
            <a:endParaRPr kumimoji="1" lang="ja-JP" altLang="en-US" dirty="0"/>
          </a:p>
        </p:txBody>
      </p:sp>
      <p:sp>
        <p:nvSpPr>
          <p:cNvPr id="21" name="テキスト ボックス 20">
            <a:extLst>
              <a:ext uri="{FF2B5EF4-FFF2-40B4-BE49-F238E27FC236}">
                <a16:creationId xmlns:a16="http://schemas.microsoft.com/office/drawing/2014/main" id="{3234B097-2805-407A-A5F8-4848119634DE}"/>
              </a:ext>
            </a:extLst>
          </p:cNvPr>
          <p:cNvSpPr txBox="1"/>
          <p:nvPr/>
        </p:nvSpPr>
        <p:spPr>
          <a:xfrm>
            <a:off x="666108" y="227115"/>
            <a:ext cx="6443609" cy="523220"/>
          </a:xfrm>
          <a:prstGeom prst="rect">
            <a:avLst/>
          </a:prstGeom>
          <a:noFill/>
        </p:spPr>
        <p:txBody>
          <a:bodyPr wrap="square" rtlCol="0">
            <a:spAutoFit/>
          </a:bodyPr>
          <a:lstStyle/>
          <a:p>
            <a:r>
              <a:rPr kumimoji="1" lang="en-US" altLang="ja-JP" sz="2800" dirty="0" err="1"/>
              <a:t>Objdump</a:t>
            </a:r>
            <a:r>
              <a:rPr kumimoji="1" lang="ja-JP" altLang="en-US" sz="2800" dirty="0"/>
              <a:t>で</a:t>
            </a:r>
            <a:r>
              <a:rPr kumimoji="1" lang="en-US" altLang="ja-JP" sz="2800" dirty="0"/>
              <a:t>main</a:t>
            </a:r>
            <a:r>
              <a:rPr kumimoji="1" lang="ja-JP" altLang="en-US" sz="2800" dirty="0"/>
              <a:t>関数を解析する</a:t>
            </a:r>
          </a:p>
        </p:txBody>
      </p:sp>
    </p:spTree>
    <p:extLst>
      <p:ext uri="{BB962C8B-B14F-4D97-AF65-F5344CB8AC3E}">
        <p14:creationId xmlns:p14="http://schemas.microsoft.com/office/powerpoint/2010/main" val="1206092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テキスト&#10;&#10;自動的に生成された説明">
            <a:extLst>
              <a:ext uri="{FF2B5EF4-FFF2-40B4-BE49-F238E27FC236}">
                <a16:creationId xmlns:a16="http://schemas.microsoft.com/office/drawing/2014/main" id="{1367C6F6-5384-430B-A1F0-6AD33440DD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1179" y="1145335"/>
            <a:ext cx="7391780" cy="4896102"/>
          </a:xfrm>
          <a:prstGeom prst="rect">
            <a:avLst/>
          </a:prstGeom>
        </p:spPr>
      </p:pic>
      <p:sp>
        <p:nvSpPr>
          <p:cNvPr id="5" name="テキスト ボックス 4">
            <a:extLst>
              <a:ext uri="{FF2B5EF4-FFF2-40B4-BE49-F238E27FC236}">
                <a16:creationId xmlns:a16="http://schemas.microsoft.com/office/drawing/2014/main" id="{AF69B0D9-382A-4504-A955-261D37A4F62A}"/>
              </a:ext>
            </a:extLst>
          </p:cNvPr>
          <p:cNvSpPr txBox="1"/>
          <p:nvPr/>
        </p:nvSpPr>
        <p:spPr>
          <a:xfrm>
            <a:off x="554805" y="293343"/>
            <a:ext cx="10551560" cy="523220"/>
          </a:xfrm>
          <a:prstGeom prst="rect">
            <a:avLst/>
          </a:prstGeom>
          <a:noFill/>
        </p:spPr>
        <p:txBody>
          <a:bodyPr wrap="square" rtlCol="0">
            <a:spAutoFit/>
          </a:bodyPr>
          <a:lstStyle/>
          <a:p>
            <a:r>
              <a:rPr kumimoji="1" lang="en-US" altLang="ja-JP" sz="2800" dirty="0" err="1"/>
              <a:t>gdb</a:t>
            </a:r>
            <a:r>
              <a:rPr kumimoji="1" lang="ja-JP" altLang="en-US" sz="2800" dirty="0"/>
              <a:t>で</a:t>
            </a:r>
            <a:r>
              <a:rPr lang="en-US" altLang="ja-JP" sz="2800" dirty="0" err="1"/>
              <a:t>o</a:t>
            </a:r>
            <a:r>
              <a:rPr kumimoji="1" lang="en-US" altLang="ja-JP" sz="2800" dirty="0" err="1"/>
              <a:t>bjdump</a:t>
            </a:r>
            <a:r>
              <a:rPr kumimoji="1" lang="ja-JP" altLang="en-US" sz="2800" dirty="0"/>
              <a:t>の解析結果に基づき、制御変更して</a:t>
            </a:r>
            <a:r>
              <a:rPr kumimoji="1" lang="en-US" altLang="ja-JP" sz="2800" dirty="0"/>
              <a:t>Flag</a:t>
            </a:r>
            <a:r>
              <a:rPr kumimoji="1" lang="ja-JP" altLang="en-US" sz="2800" dirty="0"/>
              <a:t>を得る。</a:t>
            </a:r>
          </a:p>
        </p:txBody>
      </p:sp>
      <p:cxnSp>
        <p:nvCxnSpPr>
          <p:cNvPr id="6" name="直線矢印コネクタ 5">
            <a:extLst>
              <a:ext uri="{FF2B5EF4-FFF2-40B4-BE49-F238E27FC236}">
                <a16:creationId xmlns:a16="http://schemas.microsoft.com/office/drawing/2014/main" id="{3F0BA7CF-81E6-4BA3-AD7A-48C6901207E6}"/>
              </a:ext>
            </a:extLst>
          </p:cNvPr>
          <p:cNvCxnSpPr>
            <a:cxnSpLocks/>
          </p:cNvCxnSpPr>
          <p:nvPr/>
        </p:nvCxnSpPr>
        <p:spPr>
          <a:xfrm flipV="1">
            <a:off x="3452117" y="1880171"/>
            <a:ext cx="4736387" cy="2178121"/>
          </a:xfrm>
          <a:prstGeom prst="straightConnector1">
            <a:avLst/>
          </a:prstGeom>
          <a:ln w="38100">
            <a:solidFill>
              <a:srgbClr val="FFC000"/>
            </a:solidFill>
            <a:tailEnd type="triangle"/>
          </a:ln>
        </p:spPr>
        <p:style>
          <a:lnRef idx="1">
            <a:schemeClr val="accent2"/>
          </a:lnRef>
          <a:fillRef idx="0">
            <a:schemeClr val="accent2"/>
          </a:fillRef>
          <a:effectRef idx="0">
            <a:schemeClr val="accent2"/>
          </a:effectRef>
          <a:fontRef idx="minor">
            <a:schemeClr val="tx1"/>
          </a:fontRef>
        </p:style>
      </p:cxnSp>
      <p:sp>
        <p:nvSpPr>
          <p:cNvPr id="7" name="テキスト ボックス 6">
            <a:extLst>
              <a:ext uri="{FF2B5EF4-FFF2-40B4-BE49-F238E27FC236}">
                <a16:creationId xmlns:a16="http://schemas.microsoft.com/office/drawing/2014/main" id="{BC0D151D-201A-424E-8A6F-D36FA95438B2}"/>
              </a:ext>
            </a:extLst>
          </p:cNvPr>
          <p:cNvSpPr txBox="1"/>
          <p:nvPr/>
        </p:nvSpPr>
        <p:spPr>
          <a:xfrm>
            <a:off x="8301519" y="1643863"/>
            <a:ext cx="2768409" cy="369332"/>
          </a:xfrm>
          <a:prstGeom prst="rect">
            <a:avLst/>
          </a:prstGeom>
          <a:noFill/>
        </p:spPr>
        <p:txBody>
          <a:bodyPr wrap="square" rtlCol="0">
            <a:spAutoFit/>
          </a:bodyPr>
          <a:lstStyle/>
          <a:p>
            <a:r>
              <a:rPr kumimoji="1" lang="en-US" altLang="ja-JP" dirty="0" err="1"/>
              <a:t>strcmp</a:t>
            </a:r>
            <a:r>
              <a:rPr kumimoji="1" lang="ja-JP" altLang="en-US" dirty="0"/>
              <a:t>関数前で停止</a:t>
            </a:r>
          </a:p>
        </p:txBody>
      </p:sp>
      <p:cxnSp>
        <p:nvCxnSpPr>
          <p:cNvPr id="9" name="直線矢印コネクタ 8">
            <a:extLst>
              <a:ext uri="{FF2B5EF4-FFF2-40B4-BE49-F238E27FC236}">
                <a16:creationId xmlns:a16="http://schemas.microsoft.com/office/drawing/2014/main" id="{08AB3BDE-0402-4FF2-BF78-C7DF93E07F6A}"/>
              </a:ext>
            </a:extLst>
          </p:cNvPr>
          <p:cNvCxnSpPr>
            <a:cxnSpLocks/>
          </p:cNvCxnSpPr>
          <p:nvPr/>
        </p:nvCxnSpPr>
        <p:spPr>
          <a:xfrm flipV="1">
            <a:off x="1921267" y="4202131"/>
            <a:ext cx="6770670" cy="1"/>
          </a:xfrm>
          <a:prstGeom prst="straightConnector1">
            <a:avLst/>
          </a:prstGeom>
          <a:ln w="38100">
            <a:solidFill>
              <a:srgbClr val="FFC000"/>
            </a:solidFill>
            <a:tailEnd type="triangle"/>
          </a:ln>
        </p:spPr>
        <p:style>
          <a:lnRef idx="1">
            <a:schemeClr val="accent2"/>
          </a:lnRef>
          <a:fillRef idx="0">
            <a:schemeClr val="accent2"/>
          </a:fillRef>
          <a:effectRef idx="0">
            <a:schemeClr val="accent2"/>
          </a:effectRef>
          <a:fontRef idx="minor">
            <a:schemeClr val="tx1"/>
          </a:fontRef>
        </p:style>
      </p:cxnSp>
      <p:sp>
        <p:nvSpPr>
          <p:cNvPr id="14" name="テキスト ボックス 13">
            <a:extLst>
              <a:ext uri="{FF2B5EF4-FFF2-40B4-BE49-F238E27FC236}">
                <a16:creationId xmlns:a16="http://schemas.microsoft.com/office/drawing/2014/main" id="{65C18A13-6D00-4009-A4E9-D3BA2B8D2EA1}"/>
              </a:ext>
            </a:extLst>
          </p:cNvPr>
          <p:cNvSpPr txBox="1"/>
          <p:nvPr/>
        </p:nvSpPr>
        <p:spPr>
          <a:xfrm>
            <a:off x="8691937" y="4017465"/>
            <a:ext cx="3500063" cy="369332"/>
          </a:xfrm>
          <a:prstGeom prst="rect">
            <a:avLst/>
          </a:prstGeom>
          <a:noFill/>
        </p:spPr>
        <p:txBody>
          <a:bodyPr wrap="square" rtlCol="0">
            <a:spAutoFit/>
          </a:bodyPr>
          <a:lstStyle/>
          <a:p>
            <a:r>
              <a:rPr kumimoji="1" lang="ja-JP" altLang="en-US" dirty="0"/>
              <a:t>この時の</a:t>
            </a:r>
            <a:r>
              <a:rPr kumimoji="1" lang="en-US" altLang="ja-JP" dirty="0" err="1"/>
              <a:t>esi</a:t>
            </a:r>
            <a:r>
              <a:rPr kumimoji="1" lang="ja-JP" altLang="en-US" dirty="0"/>
              <a:t>レジスタの値を表示</a:t>
            </a:r>
          </a:p>
        </p:txBody>
      </p:sp>
      <p:cxnSp>
        <p:nvCxnSpPr>
          <p:cNvPr id="15" name="直線矢印コネクタ 14">
            <a:extLst>
              <a:ext uri="{FF2B5EF4-FFF2-40B4-BE49-F238E27FC236}">
                <a16:creationId xmlns:a16="http://schemas.microsoft.com/office/drawing/2014/main" id="{2E99A0DF-5A79-4851-B60E-5A51305007C5}"/>
              </a:ext>
            </a:extLst>
          </p:cNvPr>
          <p:cNvCxnSpPr>
            <a:cxnSpLocks/>
          </p:cNvCxnSpPr>
          <p:nvPr/>
        </p:nvCxnSpPr>
        <p:spPr>
          <a:xfrm flipV="1">
            <a:off x="1940105" y="4426449"/>
            <a:ext cx="6770670" cy="1"/>
          </a:xfrm>
          <a:prstGeom prst="straightConnector1">
            <a:avLst/>
          </a:prstGeom>
          <a:ln w="38100">
            <a:solidFill>
              <a:srgbClr val="FFC000"/>
            </a:solidFill>
            <a:tailEnd type="triangle"/>
          </a:ln>
        </p:spPr>
        <p:style>
          <a:lnRef idx="1">
            <a:schemeClr val="accent2"/>
          </a:lnRef>
          <a:fillRef idx="0">
            <a:schemeClr val="accent2"/>
          </a:fillRef>
          <a:effectRef idx="0">
            <a:schemeClr val="accent2"/>
          </a:effectRef>
          <a:fontRef idx="minor">
            <a:schemeClr val="tx1"/>
          </a:fontRef>
        </p:style>
      </p:cxnSp>
      <p:sp>
        <p:nvSpPr>
          <p:cNvPr id="16" name="テキスト ボックス 15">
            <a:extLst>
              <a:ext uri="{FF2B5EF4-FFF2-40B4-BE49-F238E27FC236}">
                <a16:creationId xmlns:a16="http://schemas.microsoft.com/office/drawing/2014/main" id="{B0A0D03C-2326-4F83-8D18-E1C8AEA2937B}"/>
              </a:ext>
            </a:extLst>
          </p:cNvPr>
          <p:cNvSpPr txBox="1"/>
          <p:nvPr/>
        </p:nvSpPr>
        <p:spPr>
          <a:xfrm>
            <a:off x="8691936" y="4292482"/>
            <a:ext cx="3500063" cy="369332"/>
          </a:xfrm>
          <a:prstGeom prst="rect">
            <a:avLst/>
          </a:prstGeom>
          <a:noFill/>
        </p:spPr>
        <p:txBody>
          <a:bodyPr wrap="square" rtlCol="0">
            <a:spAutoFit/>
          </a:bodyPr>
          <a:lstStyle/>
          <a:p>
            <a:r>
              <a:rPr kumimoji="1" lang="ja-JP" altLang="en-US" dirty="0"/>
              <a:t>同じく</a:t>
            </a:r>
            <a:r>
              <a:rPr kumimoji="1" lang="en-US" altLang="ja-JP" dirty="0" err="1"/>
              <a:t>rdi</a:t>
            </a:r>
            <a:r>
              <a:rPr kumimoji="1" lang="ja-JP" altLang="en-US" dirty="0"/>
              <a:t>レジスタの値を表示</a:t>
            </a:r>
          </a:p>
        </p:txBody>
      </p:sp>
      <p:sp>
        <p:nvSpPr>
          <p:cNvPr id="17" name="テキスト ボックス 16">
            <a:extLst>
              <a:ext uri="{FF2B5EF4-FFF2-40B4-BE49-F238E27FC236}">
                <a16:creationId xmlns:a16="http://schemas.microsoft.com/office/drawing/2014/main" id="{26C45DDE-9437-4D3E-A7A7-0C02D6E4A64F}"/>
              </a:ext>
            </a:extLst>
          </p:cNvPr>
          <p:cNvSpPr txBox="1"/>
          <p:nvPr/>
        </p:nvSpPr>
        <p:spPr>
          <a:xfrm>
            <a:off x="8780983" y="4677324"/>
            <a:ext cx="3500063" cy="369332"/>
          </a:xfrm>
          <a:prstGeom prst="rect">
            <a:avLst/>
          </a:prstGeom>
          <a:noFill/>
        </p:spPr>
        <p:txBody>
          <a:bodyPr wrap="square" rtlCol="0">
            <a:spAutoFit/>
          </a:bodyPr>
          <a:lstStyle/>
          <a:p>
            <a:r>
              <a:rPr kumimoji="1" lang="en-US" altLang="ja-JP" dirty="0" err="1"/>
              <a:t>rdi</a:t>
            </a:r>
            <a:r>
              <a:rPr kumimoji="1" lang="ja-JP" altLang="en-US" dirty="0"/>
              <a:t>の値を</a:t>
            </a:r>
            <a:r>
              <a:rPr kumimoji="1" lang="en-US" altLang="ja-JP" dirty="0" err="1"/>
              <a:t>esi</a:t>
            </a:r>
            <a:r>
              <a:rPr kumimoji="1" lang="ja-JP" altLang="en-US" dirty="0"/>
              <a:t>の値に書き換える</a:t>
            </a:r>
          </a:p>
        </p:txBody>
      </p:sp>
      <p:cxnSp>
        <p:nvCxnSpPr>
          <p:cNvPr id="18" name="直線矢印コネクタ 17">
            <a:extLst>
              <a:ext uri="{FF2B5EF4-FFF2-40B4-BE49-F238E27FC236}">
                <a16:creationId xmlns:a16="http://schemas.microsoft.com/office/drawing/2014/main" id="{5888DF9A-AE7B-4EBF-9B83-ACBF9E2C4FED}"/>
              </a:ext>
            </a:extLst>
          </p:cNvPr>
          <p:cNvCxnSpPr>
            <a:cxnSpLocks/>
          </p:cNvCxnSpPr>
          <p:nvPr/>
        </p:nvCxnSpPr>
        <p:spPr>
          <a:xfrm flipV="1">
            <a:off x="2071957" y="4864476"/>
            <a:ext cx="6619979" cy="1"/>
          </a:xfrm>
          <a:prstGeom prst="straightConnector1">
            <a:avLst/>
          </a:prstGeom>
          <a:ln w="38100">
            <a:solidFill>
              <a:srgbClr val="FFC000"/>
            </a:solidFill>
            <a:tailEnd type="triangle"/>
          </a:ln>
        </p:spPr>
        <p:style>
          <a:lnRef idx="1">
            <a:schemeClr val="accent2"/>
          </a:lnRef>
          <a:fillRef idx="0">
            <a:schemeClr val="accent2"/>
          </a:fillRef>
          <a:effectRef idx="0">
            <a:schemeClr val="accent2"/>
          </a:effectRef>
          <a:fontRef idx="minor">
            <a:schemeClr val="tx1"/>
          </a:fontRef>
        </p:style>
      </p:cxnSp>
      <p:cxnSp>
        <p:nvCxnSpPr>
          <p:cNvPr id="19" name="直線矢印コネクタ 18">
            <a:extLst>
              <a:ext uri="{FF2B5EF4-FFF2-40B4-BE49-F238E27FC236}">
                <a16:creationId xmlns:a16="http://schemas.microsoft.com/office/drawing/2014/main" id="{57D8B852-4D9A-4C85-AC8F-688345C696E3}"/>
              </a:ext>
            </a:extLst>
          </p:cNvPr>
          <p:cNvCxnSpPr>
            <a:cxnSpLocks/>
          </p:cNvCxnSpPr>
          <p:nvPr/>
        </p:nvCxnSpPr>
        <p:spPr>
          <a:xfrm flipV="1">
            <a:off x="1817123" y="5633325"/>
            <a:ext cx="6770670" cy="1"/>
          </a:xfrm>
          <a:prstGeom prst="straightConnector1">
            <a:avLst/>
          </a:prstGeom>
          <a:ln w="38100">
            <a:solidFill>
              <a:srgbClr val="FFC000"/>
            </a:solidFill>
            <a:tailEnd type="triangle"/>
          </a:ln>
        </p:spPr>
        <p:style>
          <a:lnRef idx="1">
            <a:schemeClr val="accent2"/>
          </a:lnRef>
          <a:fillRef idx="0">
            <a:schemeClr val="accent2"/>
          </a:fillRef>
          <a:effectRef idx="0">
            <a:schemeClr val="accent2"/>
          </a:effectRef>
          <a:fontRef idx="minor">
            <a:schemeClr val="tx1"/>
          </a:fontRef>
        </p:style>
      </p:cxnSp>
      <p:sp>
        <p:nvSpPr>
          <p:cNvPr id="20" name="テキスト ボックス 19">
            <a:extLst>
              <a:ext uri="{FF2B5EF4-FFF2-40B4-BE49-F238E27FC236}">
                <a16:creationId xmlns:a16="http://schemas.microsoft.com/office/drawing/2014/main" id="{A9D5F90A-0765-4261-BF64-C8884DDE6043}"/>
              </a:ext>
            </a:extLst>
          </p:cNvPr>
          <p:cNvSpPr txBox="1"/>
          <p:nvPr/>
        </p:nvSpPr>
        <p:spPr>
          <a:xfrm>
            <a:off x="8587793" y="5448659"/>
            <a:ext cx="3500063" cy="646331"/>
          </a:xfrm>
          <a:prstGeom prst="rect">
            <a:avLst/>
          </a:prstGeom>
          <a:noFill/>
        </p:spPr>
        <p:txBody>
          <a:bodyPr wrap="square" rtlCol="0">
            <a:spAutoFit/>
          </a:bodyPr>
          <a:lstStyle/>
          <a:p>
            <a:r>
              <a:rPr lang="en-US" altLang="ja-JP" dirty="0" err="1"/>
              <a:t>strcmp</a:t>
            </a:r>
            <a:r>
              <a:rPr lang="ja-JP" altLang="en-US" dirty="0"/>
              <a:t>関数での比較が成功し正しい</a:t>
            </a:r>
            <a:r>
              <a:rPr lang="en-US" altLang="ja-JP" dirty="0"/>
              <a:t>Flag</a:t>
            </a:r>
            <a:r>
              <a:rPr lang="ja-JP" altLang="en-US" dirty="0"/>
              <a:t>が得られる</a:t>
            </a:r>
            <a:endParaRPr kumimoji="1" lang="ja-JP" altLang="en-US" dirty="0"/>
          </a:p>
        </p:txBody>
      </p:sp>
    </p:spTree>
    <p:extLst>
      <p:ext uri="{BB962C8B-B14F-4D97-AF65-F5344CB8AC3E}">
        <p14:creationId xmlns:p14="http://schemas.microsoft.com/office/powerpoint/2010/main" val="929852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テキスト&#10;&#10;自動的に生成された説明">
            <a:extLst>
              <a:ext uri="{FF2B5EF4-FFF2-40B4-BE49-F238E27FC236}">
                <a16:creationId xmlns:a16="http://schemas.microsoft.com/office/drawing/2014/main" id="{B7BCB4B4-6346-4DEF-8BA4-AB7190AC27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080" y="1104239"/>
            <a:ext cx="7391780" cy="4896102"/>
          </a:xfrm>
          <a:prstGeom prst="rect">
            <a:avLst/>
          </a:prstGeom>
        </p:spPr>
      </p:pic>
      <p:sp>
        <p:nvSpPr>
          <p:cNvPr id="6" name="テキスト ボックス 5">
            <a:extLst>
              <a:ext uri="{FF2B5EF4-FFF2-40B4-BE49-F238E27FC236}">
                <a16:creationId xmlns:a16="http://schemas.microsoft.com/office/drawing/2014/main" id="{E2372D90-975D-447E-BDF7-1128E0E2224F}"/>
              </a:ext>
            </a:extLst>
          </p:cNvPr>
          <p:cNvSpPr txBox="1"/>
          <p:nvPr/>
        </p:nvSpPr>
        <p:spPr>
          <a:xfrm>
            <a:off x="554805" y="293343"/>
            <a:ext cx="10551560" cy="523220"/>
          </a:xfrm>
          <a:prstGeom prst="rect">
            <a:avLst/>
          </a:prstGeom>
          <a:noFill/>
        </p:spPr>
        <p:txBody>
          <a:bodyPr wrap="square" rtlCol="0">
            <a:spAutoFit/>
          </a:bodyPr>
          <a:lstStyle/>
          <a:p>
            <a:r>
              <a:rPr kumimoji="1" lang="en-US" altLang="ja-JP" sz="2800" dirty="0" err="1"/>
              <a:t>gdb</a:t>
            </a:r>
            <a:r>
              <a:rPr lang="ja-JP" altLang="en-US" sz="2800" dirty="0"/>
              <a:t>使い方補足</a:t>
            </a:r>
            <a:endParaRPr kumimoji="1" lang="ja-JP" altLang="en-US" sz="2800" dirty="0"/>
          </a:p>
        </p:txBody>
      </p:sp>
      <p:cxnSp>
        <p:nvCxnSpPr>
          <p:cNvPr id="7" name="直線矢印コネクタ 6">
            <a:extLst>
              <a:ext uri="{FF2B5EF4-FFF2-40B4-BE49-F238E27FC236}">
                <a16:creationId xmlns:a16="http://schemas.microsoft.com/office/drawing/2014/main" id="{FF85A6CE-0161-4971-8263-C63A9E000370}"/>
              </a:ext>
            </a:extLst>
          </p:cNvPr>
          <p:cNvCxnSpPr>
            <a:cxnSpLocks/>
          </p:cNvCxnSpPr>
          <p:nvPr/>
        </p:nvCxnSpPr>
        <p:spPr>
          <a:xfrm>
            <a:off x="1849348" y="2193028"/>
            <a:ext cx="6544638" cy="0"/>
          </a:xfrm>
          <a:prstGeom prst="straightConnector1">
            <a:avLst/>
          </a:prstGeom>
          <a:ln w="38100">
            <a:solidFill>
              <a:srgbClr val="FFC000"/>
            </a:solidFill>
            <a:tailEnd type="triangle"/>
          </a:ln>
        </p:spPr>
        <p:style>
          <a:lnRef idx="1">
            <a:schemeClr val="accent2"/>
          </a:lnRef>
          <a:fillRef idx="0">
            <a:schemeClr val="accent2"/>
          </a:fillRef>
          <a:effectRef idx="0">
            <a:schemeClr val="accent2"/>
          </a:effectRef>
          <a:fontRef idx="minor">
            <a:schemeClr val="tx1"/>
          </a:fontRef>
        </p:style>
      </p:cxnSp>
      <p:sp>
        <p:nvSpPr>
          <p:cNvPr id="8" name="テキスト ボックス 7">
            <a:extLst>
              <a:ext uri="{FF2B5EF4-FFF2-40B4-BE49-F238E27FC236}">
                <a16:creationId xmlns:a16="http://schemas.microsoft.com/office/drawing/2014/main" id="{9C7D4095-E7AA-49C4-A782-4DE3A7AA2C65}"/>
              </a:ext>
            </a:extLst>
          </p:cNvPr>
          <p:cNvSpPr txBox="1"/>
          <p:nvPr/>
        </p:nvSpPr>
        <p:spPr>
          <a:xfrm>
            <a:off x="8548099" y="1290132"/>
            <a:ext cx="3277456" cy="4524315"/>
          </a:xfrm>
          <a:prstGeom prst="rect">
            <a:avLst/>
          </a:prstGeom>
          <a:noFill/>
        </p:spPr>
        <p:txBody>
          <a:bodyPr wrap="square" rtlCol="0">
            <a:spAutoFit/>
          </a:bodyPr>
          <a:lstStyle/>
          <a:p>
            <a:r>
              <a:rPr kumimoji="1" lang="en-US" altLang="ja-JP" dirty="0" err="1"/>
              <a:t>gdb</a:t>
            </a:r>
            <a:r>
              <a:rPr lang="ja-JP" altLang="en-US" dirty="0"/>
              <a:t>では「</a:t>
            </a:r>
            <a:r>
              <a:rPr kumimoji="1" lang="en-US" altLang="ja-JP" dirty="0"/>
              <a:t>x</a:t>
            </a:r>
            <a:r>
              <a:rPr kumimoji="1" lang="ja-JP" altLang="en-US" dirty="0"/>
              <a:t>」コマンドでメモリダンプすることができる。</a:t>
            </a:r>
            <a:endParaRPr kumimoji="1" lang="en-US" altLang="ja-JP" dirty="0"/>
          </a:p>
          <a:p>
            <a:r>
              <a:rPr lang="ja-JP" altLang="en-US" dirty="0"/>
              <a:t>例えば指定のメモリアドレスから</a:t>
            </a:r>
            <a:r>
              <a:rPr lang="en-US" altLang="ja-JP" dirty="0"/>
              <a:t>100</a:t>
            </a:r>
            <a:r>
              <a:rPr lang="ja-JP" altLang="en-US" dirty="0"/>
              <a:t>アドレス分のメモリを文字表示する場合は以下とする。</a:t>
            </a:r>
            <a:endParaRPr lang="en-US" altLang="ja-JP" dirty="0"/>
          </a:p>
          <a:p>
            <a:endParaRPr lang="en-US" altLang="ja-JP" dirty="0"/>
          </a:p>
          <a:p>
            <a:r>
              <a:rPr kumimoji="1" lang="en-US" altLang="ja-JP" b="1" dirty="0"/>
              <a:t>x/100s </a:t>
            </a:r>
            <a:r>
              <a:rPr kumimoji="1" lang="ja-JP" altLang="en-US" b="1" dirty="0"/>
              <a:t>メモリアドレス</a:t>
            </a:r>
            <a:endParaRPr kumimoji="1" lang="en-US" altLang="ja-JP" b="1" dirty="0"/>
          </a:p>
          <a:p>
            <a:endParaRPr lang="en-US" altLang="ja-JP" b="1" dirty="0"/>
          </a:p>
          <a:p>
            <a:r>
              <a:rPr kumimoji="1" lang="en-US" altLang="ja-JP" dirty="0" err="1"/>
              <a:t>objdump</a:t>
            </a:r>
            <a:r>
              <a:rPr kumimoji="1" lang="ja-JP" altLang="en-US" dirty="0"/>
              <a:t>で命令を見るとスタックから、各レジスタにス値が読み込まれる場合が多い。その場合にスタックメモリに格納されているデータをざっと見るのに最適なコマンドである。</a:t>
            </a:r>
          </a:p>
        </p:txBody>
      </p:sp>
    </p:spTree>
    <p:extLst>
      <p:ext uri="{BB962C8B-B14F-4D97-AF65-F5344CB8AC3E}">
        <p14:creationId xmlns:p14="http://schemas.microsoft.com/office/powerpoint/2010/main" val="338961783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TotalTime>
  <Words>700</Words>
  <Application>Microsoft Office PowerPoint</Application>
  <PresentationFormat>ワイド画面</PresentationFormat>
  <Paragraphs>82</Paragraphs>
  <Slides>15</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15</vt:i4>
      </vt:variant>
    </vt:vector>
  </HeadingPairs>
  <TitlesOfParts>
    <vt:vector size="21" baseType="lpstr">
      <vt:lpstr>游ゴシック</vt:lpstr>
      <vt:lpstr>游ゴシック Light</vt:lpstr>
      <vt:lpstr>游明朝</vt:lpstr>
      <vt:lpstr>Arial</vt:lpstr>
      <vt:lpstr>Century</vt:lpstr>
      <vt:lpstr>Office テーマ</vt:lpstr>
      <vt:lpstr>Binary解析方法</vt:lpstr>
      <vt:lpstr>PowerPoint プレゼンテーション</vt:lpstr>
      <vt:lpstr>デバッガ（gdb）を用いた解析</vt:lpstr>
      <vt:lpstr>実行ファイルで使用される関数一覧表示</vt:lpstr>
      <vt:lpstr>関数一覧の続き</vt:lpstr>
      <vt:lpstr>ソースコードとアセンブラの対応</vt:lpstr>
      <vt:lpstr>Flagを表示するためのまとめ</vt:lpstr>
      <vt:lpstr>PowerPoint プレゼンテーション</vt:lpstr>
      <vt:lpstr>参加者解答例</vt:lpstr>
      <vt:lpstr>PowerPoint プレゼンテーション</vt:lpstr>
      <vt:lpstr>PowerPoint プレゼンテーション</vt:lpstr>
      <vt:lpstr>CTF#3の参加者が解いた方法</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Binary解析方法</dc:title>
  <dc:creator>藤田 政博</dc:creator>
  <cp:lastModifiedBy>藤田 政博</cp:lastModifiedBy>
  <cp:revision>1</cp:revision>
  <dcterms:created xsi:type="dcterms:W3CDTF">2021-01-17T02:06:35Z</dcterms:created>
  <dcterms:modified xsi:type="dcterms:W3CDTF">2021-01-21T14:39:52Z</dcterms:modified>
</cp:coreProperties>
</file>